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 id="2147483671"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797675" cy="9982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8" cy="49911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2" y="0"/>
            <a:ext cx="2945658" cy="49911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03287" y="749300"/>
            <a:ext cx="4991099" cy="37433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41544"/>
            <a:ext cx="5438140" cy="4491989"/>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81357"/>
            <a:ext cx="2945658" cy="49911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2" y="9481357"/>
            <a:ext cx="2945658" cy="49911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‹nr.›</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69351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vdab.be/sites/web/files/publiek/projecten/campus_LKR.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vdab.be/sites/web/files/publiek/projecten/campus_LLN.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903288" y="749300"/>
            <a:ext cx="4991100" cy="3743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79768" y="4741544"/>
            <a:ext cx="5438140" cy="4491989"/>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1. het behalen van een startkwalificatie als ticket naar de arbeidsmarkt, enerzijds. Anderzijds ook de nood aal levenslange professionalisering. Er is een nieuw leerloopbaanschema leren- werken –leren - …- pensioen- leren is ontstaan</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 Hoe kleiner de breuklijn tussen de loopbanen op school/werk/leren, hoe groter de kans op een succesvolle doorstart en ontwikkeling van de werkloopbaan</a:t>
            </a:r>
          </a:p>
          <a:p>
            <a:pPr marL="228600" marR="0" lvl="0" indent="-228600" algn="l" rtl="0">
              <a:spcBef>
                <a:spcPts val="0"/>
              </a:spcBef>
              <a:spcAft>
                <a:spcPts val="0"/>
              </a:spcAft>
              <a:buClr>
                <a:schemeClr val="dk1"/>
              </a:buClr>
              <a:buSzPct val="100000"/>
              <a:buFont typeface="Calibri"/>
              <a:buAutoNum type="arabicPeriod" startAt="3"/>
            </a:pPr>
            <a:r>
              <a:rPr lang="en-US" sz="1200" b="0" i="0" u="none" strike="noStrike" cap="none">
                <a:solidFill>
                  <a:schemeClr val="dk1"/>
                </a:solidFill>
                <a:latin typeface="Calibri"/>
                <a:ea typeface="Calibri"/>
                <a:cs typeface="Calibri"/>
                <a:sym typeface="Calibri"/>
              </a:rPr>
              <a:t>No waste of talent (cf Grexit: op 100 vertrekkende baby-boomers staan er 78 jongeren klaar) . Diversiteit in de maatschappij geeft de noodzaak aan een positief talenten-en kansenverhaal. Ook de instroom van anderstalig talenten vereist nieuwe opleidings-en kwalificatievoorzieningen.</a:t>
            </a:r>
          </a:p>
          <a:p>
            <a:pPr marL="228600" marR="0" lvl="0" indent="-228600" algn="l" rtl="0">
              <a:spcBef>
                <a:spcPts val="0"/>
              </a:spcBef>
              <a:spcAft>
                <a:spcPts val="0"/>
              </a:spcAft>
              <a:buClr>
                <a:schemeClr val="dk1"/>
              </a:buClr>
              <a:buSzPct val="100000"/>
              <a:buFont typeface="Calibri"/>
              <a:buAutoNum type="arabicPeriod" startAt="3"/>
            </a:pPr>
            <a:r>
              <a:rPr lang="en-US" sz="1200" b="0" i="0" u="none" strike="noStrike" cap="none">
                <a:solidFill>
                  <a:schemeClr val="dk1"/>
                </a:solidFill>
                <a:latin typeface="Calibri"/>
                <a:ea typeface="Calibri"/>
                <a:cs typeface="Calibri"/>
                <a:sym typeface="Calibri"/>
              </a:rPr>
              <a:t>Naast de diverse samenleving in een snel veranderende wereld, is er ook de reeds langer bestaande esense of urgency” mbt ongekwalificeerde uitstroom.</a:t>
            </a:r>
          </a:p>
          <a:p>
            <a:pPr marL="228600" marR="0" lvl="0" indent="-228600" algn="l" rtl="0">
              <a:spcBef>
                <a:spcPts val="0"/>
              </a:spcBef>
              <a:spcAft>
                <a:spcPts val="0"/>
              </a:spcAft>
              <a:buClr>
                <a:schemeClr val="dk1"/>
              </a:buClr>
              <a:buSzPct val="100000"/>
              <a:buFont typeface="Calibri"/>
              <a:buAutoNum type="arabicPeriod" startAt="3"/>
            </a:pPr>
            <a:r>
              <a:rPr lang="en-US" sz="1200" b="0" i="0" u="none" strike="noStrike" cap="none">
                <a:solidFill>
                  <a:schemeClr val="dk1"/>
                </a:solidFill>
                <a:latin typeface="Calibri"/>
                <a:ea typeface="Calibri"/>
                <a:cs typeface="Calibri"/>
                <a:sym typeface="Calibri"/>
              </a:rPr>
              <a:t>Het stimuleren van de STEM in functie van de maatschappelijke behoeften is voor beide organisaties een prioriteit.</a:t>
            </a:r>
          </a:p>
          <a:p>
            <a:pPr marL="228600" marR="0" lvl="0" indent="-228600" algn="l" rtl="0">
              <a:spcBef>
                <a:spcPts val="0"/>
              </a:spcBef>
              <a:spcAft>
                <a:spcPts val="0"/>
              </a:spcAft>
              <a:buClr>
                <a:schemeClr val="dk1"/>
              </a:buClr>
              <a:buSzPct val="100000"/>
              <a:buFont typeface="Calibri"/>
              <a:buAutoNum type="arabicPeriod" startAt="3"/>
            </a:pPr>
            <a:r>
              <a:rPr lang="en-US" sz="1200" b="0" i="0" u="none" strike="noStrike" cap="none">
                <a:solidFill>
                  <a:schemeClr val="dk1"/>
                </a:solidFill>
                <a:latin typeface="Calibri"/>
                <a:ea typeface="Calibri"/>
                <a:cs typeface="Calibri"/>
                <a:sym typeface="Calibri"/>
              </a:rPr>
              <a:t>Mensen werken langer- dit vereist een andere en voortdurende competentie-en talentenontwikkeling.</a:t>
            </a:r>
          </a:p>
          <a:p>
            <a:pPr marL="228600" marR="0" lvl="0" indent="-228600" algn="l" rtl="0">
              <a:spcBef>
                <a:spcPts val="0"/>
              </a:spcBef>
              <a:spcAft>
                <a:spcPts val="0"/>
              </a:spcAft>
              <a:buClr>
                <a:schemeClr val="dk1"/>
              </a:buClr>
              <a:buSzPct val="100000"/>
              <a:buFont typeface="Calibri"/>
              <a:buAutoNum type="arabicPeriod" startAt="3"/>
            </a:pPr>
            <a:r>
              <a:rPr lang="en-US" sz="1200" b="0" i="0" u="none" strike="noStrike" cap="none">
                <a:solidFill>
                  <a:schemeClr val="dk1"/>
                </a:solidFill>
                <a:latin typeface="Calibri"/>
                <a:ea typeface="Calibri"/>
                <a:cs typeface="Calibri"/>
                <a:sym typeface="Calibri"/>
              </a:rPr>
              <a:t>Matching tussen vraag en aanbod, tussen vacature-vereisten en profielen van werkzoekenden, blijft een aandachtspunt</a:t>
            </a:r>
          </a:p>
          <a:p>
            <a:pPr marL="228600" marR="0" lvl="0" indent="-228600" algn="l" rtl="0">
              <a:spcBef>
                <a:spcPts val="0"/>
              </a:spcBef>
              <a:spcAft>
                <a:spcPts val="0"/>
              </a:spcAft>
              <a:buClr>
                <a:schemeClr val="dk1"/>
              </a:buClr>
              <a:buSzPct val="100000"/>
              <a:buFont typeface="Calibri"/>
              <a:buAutoNum type="arabicPeriod" startAt="3"/>
            </a:pPr>
            <a:r>
              <a:rPr lang="en-US" sz="1200" b="0" i="0" u="none" strike="noStrike" cap="none">
                <a:solidFill>
                  <a:schemeClr val="dk1"/>
                </a:solidFill>
                <a:latin typeface="Calibri"/>
                <a:ea typeface="Calibri"/>
                <a:cs typeface="Calibri"/>
                <a:sym typeface="Calibri"/>
              </a:rPr>
              <a:t>Hoe omgaan met het valideren van elders verworven competenties? Dit blijft voor beide organisaties een uitdaging om dit op een innovatieve wijze te operationaliseren.</a:t>
            </a:r>
          </a:p>
          <a:p>
            <a:pPr marL="228600" marR="0" lvl="0" indent="-228600" algn="l" rtl="0">
              <a:spcBef>
                <a:spcPts val="0"/>
              </a:spcBef>
              <a:spcAft>
                <a:spcPts val="0"/>
              </a:spcAft>
              <a:buClr>
                <a:schemeClr val="dk1"/>
              </a:buClr>
              <a:buSzPct val="100000"/>
              <a:buFont typeface="Calibri"/>
              <a:buAutoNum type="arabicPeriod" startAt="3"/>
            </a:pPr>
            <a:r>
              <a:rPr lang="en-US" sz="1200" b="0" i="0" u="none" strike="noStrike" cap="none">
                <a:solidFill>
                  <a:schemeClr val="dk1"/>
                </a:solidFill>
                <a:latin typeface="Calibri"/>
                <a:ea typeface="Calibri"/>
                <a:cs typeface="Calibri"/>
                <a:sym typeface="Calibri"/>
              </a:rPr>
              <a:t>Efficiëntiemaatregelen bij de overheid en de druk op efficiënt inzetten van overheidsmiddelen: onderzoeken hoe we gezamenlijk infrastructuur/middelen/diensten kunnen inzettten waar mogelijk en/of wenselijk</a:t>
            </a:r>
          </a:p>
          <a:p>
            <a:pPr marL="228600" marR="0" lvl="0" indent="-228600" algn="l" rtl="0">
              <a:spcBef>
                <a:spcPts val="0"/>
              </a:spcBef>
              <a:spcAft>
                <a:spcPts val="0"/>
              </a:spcAft>
              <a:buClr>
                <a:schemeClr val="dk1"/>
              </a:buClr>
              <a:buSzPct val="100000"/>
              <a:buFont typeface="Calibri"/>
              <a:buAutoNum type="arabicPeriod" startAt="3"/>
            </a:pPr>
            <a:r>
              <a:rPr lang="en-US" sz="1200" b="0" i="0" u="none" strike="noStrike" cap="none">
                <a:solidFill>
                  <a:schemeClr val="dk1"/>
                </a:solidFill>
                <a:latin typeface="Calibri"/>
                <a:ea typeface="Calibri"/>
                <a:cs typeface="Calibri"/>
                <a:sym typeface="Calibri"/>
              </a:rPr>
              <a:t> Streven naar een meer inclusieve samenleving (Maatwerk, M-decreet) noopt beide organisaties tot meer inclusie binnen hun werking.</a:t>
            </a:r>
          </a:p>
          <a:p>
            <a:pPr marL="228600" marR="0" lvl="0" indent="-22860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3,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21" name="Shape 121"/>
          <p:cNvSpPr txBox="1">
            <a:spLocks noGrp="1"/>
          </p:cNvSpPr>
          <p:nvPr>
            <p:ph type="sldNum" idx="12"/>
          </p:nvPr>
        </p:nvSpPr>
        <p:spPr>
          <a:xfrm>
            <a:off x="3850442" y="9481357"/>
            <a:ext cx="2945658" cy="49911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604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904875" y="749300"/>
            <a:ext cx="4989513" cy="3743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79768" y="4741545"/>
            <a:ext cx="5438100" cy="44919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394736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904875" y="749300"/>
            <a:ext cx="4989513" cy="3743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79768" y="4741545"/>
            <a:ext cx="5438100" cy="44919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336355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904875" y="749300"/>
            <a:ext cx="4989513" cy="3743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79768" y="4741545"/>
            <a:ext cx="5438100" cy="44919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4275361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904875" y="749300"/>
            <a:ext cx="4989513" cy="3743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79768" y="4741545"/>
            <a:ext cx="5438100" cy="44919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733464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904875" y="749300"/>
            <a:ext cx="4989513" cy="3743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79768" y="4741545"/>
            <a:ext cx="5438100" cy="44919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59957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904875" y="749300"/>
            <a:ext cx="4989513" cy="3743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79768" y="4741545"/>
            <a:ext cx="5438100" cy="44919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944706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904875" y="749300"/>
            <a:ext cx="4989513" cy="3743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79768" y="4741545"/>
            <a:ext cx="5438100" cy="44919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3356969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904875" y="749300"/>
            <a:ext cx="4989513" cy="3743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79768" y="4741545"/>
            <a:ext cx="5438100" cy="44919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4003726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904875" y="749300"/>
            <a:ext cx="4989513" cy="3743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79768" y="4741545"/>
            <a:ext cx="5438100" cy="44919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655781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904875" y="749300"/>
            <a:ext cx="4989513" cy="3743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79768" y="4741545"/>
            <a:ext cx="5438100" cy="44919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87904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903288" y="749300"/>
            <a:ext cx="4991100" cy="3743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79768" y="4741544"/>
            <a:ext cx="5438140" cy="4491989"/>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Waarover willen we vandaag nadenken?= Kernvraag</a:t>
            </a:r>
          </a:p>
        </p:txBody>
      </p:sp>
      <p:sp>
        <p:nvSpPr>
          <p:cNvPr id="129" name="Shape 129"/>
          <p:cNvSpPr txBox="1">
            <a:spLocks noGrp="1"/>
          </p:cNvSpPr>
          <p:nvPr>
            <p:ph type="sldNum" idx="12"/>
          </p:nvPr>
        </p:nvSpPr>
        <p:spPr>
          <a:xfrm>
            <a:off x="3850442" y="9481357"/>
            <a:ext cx="2945658" cy="49911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42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79768" y="4741544"/>
            <a:ext cx="5438140" cy="449198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0" name="Shape 260"/>
          <p:cNvSpPr>
            <a:spLocks noGrp="1" noRot="1" noChangeAspect="1"/>
          </p:cNvSpPr>
          <p:nvPr>
            <p:ph type="sldImg" idx="2"/>
          </p:nvPr>
        </p:nvSpPr>
        <p:spPr>
          <a:xfrm>
            <a:off x="903288" y="749300"/>
            <a:ext cx="4991100" cy="3743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6787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79768" y="4741544"/>
            <a:ext cx="5438140" cy="449198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Loopbaanzekerheid:</a:t>
            </a:r>
          </a:p>
          <a:p>
            <a:pPr marL="457200" marR="0" lvl="1" indent="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Maximaal talenten en competenties ontplooien</a:t>
            </a:r>
          </a:p>
          <a:p>
            <a:pPr marL="457200" marR="0" lvl="1" indent="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Zelf de loopbaan sturen</a:t>
            </a:r>
          </a:p>
          <a:p>
            <a:pPr marL="457200" marR="0" lvl="1" indent="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Langer en met meer goesting werken</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Loopbaanzekerheid:</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Maximaal talenten en competenties ontplooien</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Zelf loopbaan sturen</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Levenslang leren en met goesting werken</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p:txBody>
      </p:sp>
      <p:sp>
        <p:nvSpPr>
          <p:cNvPr id="136" name="Shape 136"/>
          <p:cNvSpPr>
            <a:spLocks noGrp="1" noRot="1" noChangeAspect="1"/>
          </p:cNvSpPr>
          <p:nvPr>
            <p:ph type="sldImg" idx="2"/>
          </p:nvPr>
        </p:nvSpPr>
        <p:spPr>
          <a:xfrm>
            <a:off x="903288" y="749300"/>
            <a:ext cx="4991100" cy="3743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7227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79768" y="4741544"/>
            <a:ext cx="5438140" cy="449198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3" name="Shape 143"/>
          <p:cNvSpPr>
            <a:spLocks noGrp="1" noRot="1" noChangeAspect="1"/>
          </p:cNvSpPr>
          <p:nvPr>
            <p:ph type="sldImg" idx="2"/>
          </p:nvPr>
        </p:nvSpPr>
        <p:spPr>
          <a:xfrm>
            <a:off x="903288" y="749300"/>
            <a:ext cx="4991100" cy="3743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7404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903288" y="749300"/>
            <a:ext cx="4991100" cy="3743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79768" y="4741544"/>
            <a:ext cx="5438140" cy="4491989"/>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In het lessenpakket 'Start van een loopbaan' leren leerlingen via oefeningen en checklists hoe ze een gepaste job vinden en wat ze allemaal administratief in orde moeten brengen als ze afgestudeerd zijn. Het pakket richt zich vooral tot de finaliteitsjaren in het secundair onderwijs.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Je kan het lessenpakket 'Start van een loopbaan' gratis downloaden.</a:t>
            </a:r>
          </a:p>
          <a:p>
            <a:pPr marL="457200" marR="0" lvl="1" indent="0" algn="l" rtl="0">
              <a:spcBef>
                <a:spcPts val="0"/>
              </a:spcBef>
              <a:spcAft>
                <a:spcPts val="0"/>
              </a:spcAft>
              <a:buClr>
                <a:schemeClr val="hlink"/>
              </a:buClr>
              <a:buSzPct val="25000"/>
              <a:buFont typeface="Calibri"/>
              <a:buNone/>
            </a:pPr>
            <a:r>
              <a:rPr lang="en-US" sz="1200" b="0" i="0" u="sng" strike="noStrike" cap="none">
                <a:solidFill>
                  <a:schemeClr val="hlink"/>
                </a:solidFill>
                <a:latin typeface="Calibri"/>
                <a:ea typeface="Calibri"/>
                <a:cs typeface="Calibri"/>
                <a:sym typeface="Calibri"/>
                <a:hlinkClick r:id="rId3"/>
              </a:rPr>
              <a:t>Versie voor leerkachten</a:t>
            </a:r>
          </a:p>
          <a:p>
            <a:pPr marL="457200" marR="0" lvl="1" indent="0" algn="l" rtl="0">
              <a:spcBef>
                <a:spcPts val="0"/>
              </a:spcBef>
              <a:spcAft>
                <a:spcPts val="0"/>
              </a:spcAft>
              <a:buClr>
                <a:schemeClr val="hlink"/>
              </a:buClr>
              <a:buSzPct val="25000"/>
              <a:buFont typeface="Calibri"/>
              <a:buNone/>
            </a:pPr>
            <a:r>
              <a:rPr lang="en-US" sz="1200" b="0" i="0" u="sng" strike="noStrike" cap="none">
                <a:solidFill>
                  <a:schemeClr val="hlink"/>
                </a:solidFill>
                <a:latin typeface="Calibri"/>
                <a:ea typeface="Calibri"/>
                <a:cs typeface="Calibri"/>
                <a:sym typeface="Calibri"/>
                <a:hlinkClick r:id="rId4"/>
              </a:rPr>
              <a:t>Versie voor leerlingen</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Schoolverlatersrapport: De studie beantwoordt de belangrijke vraag naar de tewerkstellingskansen die de verschillende studierichtingen bieden en geldt ondertussen als een referentiewerk voor iedereen die op het punt staat een studiekeuze te maken.</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Door koppeling met gegevens van het departement onderwijs en Syntra worden alle schoolverlaters opgevolgd, dus ook degenen die zich niet bij VDAB inschrijven. Hierdoor wordt een zeer nauwkeurig totaalbeeld van de aansluiting onderwijs-arbeidsmarkt verkregen.</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50442" y="9481357"/>
            <a:ext cx="2945658" cy="49911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320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903288" y="749300"/>
            <a:ext cx="4991100" cy="3743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79768" y="4741544"/>
            <a:ext cx="5438140" cy="4491989"/>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850442" y="9481357"/>
            <a:ext cx="2945658" cy="49911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4453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79768" y="4741544"/>
            <a:ext cx="5438140" cy="449198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8" name="Shape 168"/>
          <p:cNvSpPr>
            <a:spLocks noGrp="1" noRot="1" noChangeAspect="1"/>
          </p:cNvSpPr>
          <p:nvPr>
            <p:ph type="sldImg" idx="2"/>
          </p:nvPr>
        </p:nvSpPr>
        <p:spPr>
          <a:xfrm>
            <a:off x="903288" y="749300"/>
            <a:ext cx="4991100" cy="3743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01574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904875" y="749300"/>
            <a:ext cx="4989513" cy="3743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79768" y="4741545"/>
            <a:ext cx="5438100" cy="44919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53906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904875" y="749300"/>
            <a:ext cx="4989513" cy="3743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79768" y="4741545"/>
            <a:ext cx="5438100" cy="44919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742745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Basisslid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191492"/>
            <a:ext cx="5843484" cy="65339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294376"/>
              </a:buClr>
              <a:buFont typeface="Calibri"/>
              <a:buNone/>
              <a:defRPr sz="2800" b="1" i="0" u="none" strike="noStrike" cap="none">
                <a:solidFill>
                  <a:srgbClr val="294376"/>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 name="Shape 14"/>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rgbClr val="3E89CA"/>
              </a:buClr>
              <a:buSzPct val="100000"/>
              <a:buFont typeface="Arial"/>
              <a:buChar char="•"/>
              <a:defRPr sz="3200" b="0" i="0" u="none" strike="noStrike" cap="none">
                <a:solidFill>
                  <a:srgbClr val="3E89CA"/>
                </a:solidFill>
                <a:latin typeface="Calibri"/>
                <a:ea typeface="Calibri"/>
                <a:cs typeface="Calibri"/>
                <a:sym typeface="Calibri"/>
              </a:defRPr>
            </a:lvl1pPr>
            <a:lvl2pPr marL="742950" marR="0" lvl="1" indent="69850" algn="l" rtl="0">
              <a:lnSpc>
                <a:spcPct val="100000"/>
              </a:lnSpc>
              <a:spcBef>
                <a:spcPts val="560"/>
              </a:spcBef>
              <a:spcAft>
                <a:spcPts val="0"/>
              </a:spcAft>
              <a:buClr>
                <a:srgbClr val="294376"/>
              </a:buClr>
              <a:buSzPct val="100000"/>
              <a:buFont typeface="Arial"/>
              <a:buChar char="•"/>
              <a:defRPr sz="2800" b="0" i="0" u="none" strike="noStrike" cap="none">
                <a:solidFill>
                  <a:srgbClr val="294376"/>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E89CA"/>
              </a:buClr>
              <a:buSzPct val="100000"/>
              <a:buFont typeface="Arial"/>
              <a:buChar char="•"/>
              <a:defRPr sz="2400" b="0" i="0" u="none" strike="noStrike" cap="none">
                <a:solidFill>
                  <a:srgbClr val="3E89CA"/>
                </a:solidFill>
                <a:latin typeface="Calibri"/>
                <a:ea typeface="Calibri"/>
                <a:cs typeface="Calibri"/>
                <a:sym typeface="Calibri"/>
              </a:defRPr>
            </a:lvl3pPr>
            <a:lvl4pPr marL="1600200" marR="0" lvl="3" indent="25400" algn="l" rtl="0">
              <a:lnSpc>
                <a:spcPct val="100000"/>
              </a:lnSpc>
              <a:spcBef>
                <a:spcPts val="400"/>
              </a:spcBef>
              <a:spcAft>
                <a:spcPts val="0"/>
              </a:spcAft>
              <a:buClr>
                <a:srgbClr val="294376"/>
              </a:buClr>
              <a:buSzPct val="100000"/>
              <a:buFont typeface="Arial"/>
              <a:buChar char="•"/>
              <a:defRPr sz="2000" b="0" i="0" u="none" strike="noStrike" cap="none">
                <a:solidFill>
                  <a:srgbClr val="294376"/>
                </a:solidFill>
                <a:latin typeface="Calibri"/>
                <a:ea typeface="Calibri"/>
                <a:cs typeface="Calibri"/>
                <a:sym typeface="Calibri"/>
              </a:defRPr>
            </a:lvl4pPr>
            <a:lvl5pPr marL="2057400" marR="0" lvl="4" indent="2540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Shape 15"/>
          <p:cNvSpPr/>
          <p:nvPr/>
        </p:nvSpPr>
        <p:spPr>
          <a:xfrm>
            <a:off x="6300683" y="-63500"/>
            <a:ext cx="1536699" cy="1187449"/>
          </a:xfrm>
          <a:custGeom>
            <a:avLst/>
            <a:gdLst/>
            <a:ahLst/>
            <a:cxnLst/>
            <a:rect l="0" t="0" r="0" b="0"/>
            <a:pathLst>
              <a:path w="120000" h="120000" extrusionOk="0">
                <a:moveTo>
                  <a:pt x="495" y="0"/>
                </a:moveTo>
                <a:lnTo>
                  <a:pt x="120000" y="641"/>
                </a:lnTo>
                <a:cubicBezTo>
                  <a:pt x="119834" y="37860"/>
                  <a:pt x="119669" y="75080"/>
                  <a:pt x="119504" y="112299"/>
                </a:cubicBezTo>
                <a:lnTo>
                  <a:pt x="0" y="120000"/>
                </a:lnTo>
                <a:cubicBezTo>
                  <a:pt x="165" y="79999"/>
                  <a:pt x="330" y="40000"/>
                  <a:pt x="495" y="0"/>
                </a:cubicBezTo>
                <a:close/>
              </a:path>
            </a:pathLst>
          </a:custGeom>
          <a:solidFill>
            <a:srgbClr val="3E89CA"/>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6" name="Shape 16" descr="VDAB_logo_zonder.png"/>
          <p:cNvPicPr preferRelativeResize="0"/>
          <p:nvPr/>
        </p:nvPicPr>
        <p:blipFill rotWithShape="1">
          <a:blip r:embed="rId2">
            <a:alphaModFix/>
          </a:blip>
          <a:srcRect/>
          <a:stretch/>
        </p:blipFill>
        <p:spPr>
          <a:xfrm>
            <a:off x="6477000" y="250555"/>
            <a:ext cx="1105849" cy="456946"/>
          </a:xfrm>
          <a:prstGeom prst="rect">
            <a:avLst/>
          </a:prstGeom>
          <a:noFill/>
          <a:ln>
            <a:noFill/>
          </a:ln>
        </p:spPr>
      </p:pic>
      <p:sp>
        <p:nvSpPr>
          <p:cNvPr id="17" name="Shape 17"/>
          <p:cNvSpPr txBox="1">
            <a:spLocks noGrp="1"/>
          </p:cNvSpPr>
          <p:nvPr>
            <p:ph type="body" idx="2"/>
          </p:nvPr>
        </p:nvSpPr>
        <p:spPr>
          <a:xfrm>
            <a:off x="457200" y="844550"/>
            <a:ext cx="8229600" cy="64135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3E89CA"/>
              </a:buClr>
              <a:buFont typeface="Arial"/>
              <a:buNone/>
              <a:defRPr sz="1600" b="0" i="0" u="none" strike="noStrike" cap="none">
                <a:solidFill>
                  <a:srgbClr val="3E89CA"/>
                </a:solidFill>
                <a:latin typeface="Calibri"/>
                <a:ea typeface="Calibri"/>
                <a:cs typeface="Calibri"/>
                <a:sym typeface="Calibri"/>
              </a:defRPr>
            </a:lvl1pPr>
            <a:lvl2pPr marL="742950" marR="0" lvl="1" indent="69850" algn="l" rtl="0">
              <a:lnSpc>
                <a:spcPct val="100000"/>
              </a:lnSpc>
              <a:spcBef>
                <a:spcPts val="560"/>
              </a:spcBef>
              <a:spcAft>
                <a:spcPts val="0"/>
              </a:spcAft>
              <a:buClr>
                <a:srgbClr val="3E89CA"/>
              </a:buClr>
              <a:buSzPct val="100000"/>
              <a:buFont typeface="Arial"/>
              <a:buChar char="•"/>
              <a:defRPr sz="2800" b="0" i="0" u="none" strike="noStrike" cap="none">
                <a:solidFill>
                  <a:srgbClr val="3E89CA"/>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E89CA"/>
              </a:buClr>
              <a:buSzPct val="100000"/>
              <a:buFont typeface="Arial"/>
              <a:buChar char="•"/>
              <a:defRPr sz="2400" b="0" i="0" u="none" strike="noStrike" cap="none">
                <a:solidFill>
                  <a:srgbClr val="3E89CA"/>
                </a:solidFill>
                <a:latin typeface="Calibri"/>
                <a:ea typeface="Calibri"/>
                <a:cs typeface="Calibri"/>
                <a:sym typeface="Calibri"/>
              </a:defRPr>
            </a:lvl3pPr>
            <a:lvl4pPr marL="1600200" marR="0" lvl="3" indent="2540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4pPr>
            <a:lvl5pPr marL="2057400" marR="0" lvl="4" indent="2540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9550" y="185738"/>
            <a:ext cx="2093473" cy="653398"/>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3E89CA"/>
              </a:buClr>
              <a:buSzPct val="25000"/>
              <a:buFont typeface="Calibri"/>
              <a:buNone/>
            </a:pPr>
            <a:fld id="{00000000-1234-1234-1234-123412341234}" type="slidenum">
              <a:rPr lang="en-US" sz="1200" b="0" i="0" u="none" strike="noStrike" cap="none">
                <a:solidFill>
                  <a:srgbClr val="3E89CA"/>
                </a:solidFill>
                <a:latin typeface="Calibri"/>
                <a:ea typeface="Calibri"/>
                <a:cs typeface="Calibri"/>
                <a:sym typeface="Calibri"/>
              </a:rPr>
              <a:t>‹nr.›</a:t>
            </a:fld>
            <a:endParaRPr lang="en-US" sz="1200" b="0" i="0" u="none" strike="noStrike" cap="none">
              <a:solidFill>
                <a:srgbClr val="3E89CA"/>
              </a:solidFill>
              <a:latin typeface="Calibri"/>
              <a:ea typeface="Calibri"/>
              <a:cs typeface="Calibri"/>
              <a:sym typeface="Calibri"/>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311708" y="992767"/>
            <a:ext cx="8520600" cy="2736900"/>
          </a:xfrm>
          <a:prstGeom prst="rect">
            <a:avLst/>
          </a:prstGeom>
        </p:spPr>
        <p:txBody>
          <a:bodyPr wrap="square"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77" name="Shape 77"/>
          <p:cNvSpPr txBox="1">
            <a:spLocks noGrp="1"/>
          </p:cNvSpPr>
          <p:nvPr>
            <p:ph type="subTitle" idx="1"/>
          </p:nvPr>
        </p:nvSpPr>
        <p:spPr>
          <a:xfrm>
            <a:off x="311700" y="3778833"/>
            <a:ext cx="8520600" cy="10569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78" name="Shape 78"/>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2867800"/>
            <a:ext cx="8520600" cy="1122300"/>
          </a:xfrm>
          <a:prstGeom prst="rect">
            <a:avLst/>
          </a:prstGeom>
        </p:spPr>
        <p:txBody>
          <a:bodyPr wrap="square"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81" name="Shape 81"/>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593367"/>
            <a:ext cx="8520600" cy="7635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4" name="Shape 84"/>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 name="Shape 85"/>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593367"/>
            <a:ext cx="8520600" cy="7635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8" name="Shape 88"/>
          <p:cNvSpPr txBox="1">
            <a:spLocks noGrp="1"/>
          </p:cNvSpPr>
          <p:nvPr>
            <p:ph type="body" idx="1"/>
          </p:nvPr>
        </p:nvSpPr>
        <p:spPr>
          <a:xfrm>
            <a:off x="311700" y="1536633"/>
            <a:ext cx="3999900" cy="45552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9" name="Shape 89"/>
          <p:cNvSpPr txBox="1">
            <a:spLocks noGrp="1"/>
          </p:cNvSpPr>
          <p:nvPr>
            <p:ph type="body" idx="2"/>
          </p:nvPr>
        </p:nvSpPr>
        <p:spPr>
          <a:xfrm>
            <a:off x="4832400" y="1536633"/>
            <a:ext cx="3999900" cy="45552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90" name="Shape 90"/>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593367"/>
            <a:ext cx="8520600" cy="7635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3" name="Shape 93"/>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740800"/>
            <a:ext cx="2808000" cy="1007700"/>
          </a:xfrm>
          <a:prstGeom prst="rect">
            <a:avLst/>
          </a:prstGeom>
        </p:spPr>
        <p:txBody>
          <a:bodyPr wrap="square"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96" name="Shape 96"/>
          <p:cNvSpPr txBox="1">
            <a:spLocks noGrp="1"/>
          </p:cNvSpPr>
          <p:nvPr>
            <p:ph type="body" idx="1"/>
          </p:nvPr>
        </p:nvSpPr>
        <p:spPr>
          <a:xfrm>
            <a:off x="311700" y="1852800"/>
            <a:ext cx="2808000" cy="42393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97" name="Shape 97"/>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in poin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90250" y="600200"/>
            <a:ext cx="6367800" cy="5454300"/>
          </a:xfrm>
          <a:prstGeom prst="rect">
            <a:avLst/>
          </a:prstGeom>
        </p:spPr>
        <p:txBody>
          <a:bodyPr wrap="square"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00" name="Shape 100"/>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01"/>
        <p:cNvGrpSpPr/>
        <p:nvPr/>
      </p:nvGrpSpPr>
      <p:grpSpPr>
        <a:xfrm>
          <a:off x="0" y="0"/>
          <a:ext cx="0" cy="0"/>
          <a:chOff x="0" y="0"/>
          <a:chExt cx="0" cy="0"/>
        </a:xfrm>
      </p:grpSpPr>
      <p:sp>
        <p:nvSpPr>
          <p:cNvPr id="102" name="Shape 102"/>
          <p:cNvSpPr/>
          <p:nvPr/>
        </p:nvSpPr>
        <p:spPr>
          <a:xfrm>
            <a:off x="4572000" y="-167"/>
            <a:ext cx="4572000" cy="68580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03" name="Shape 103"/>
          <p:cNvSpPr txBox="1">
            <a:spLocks noGrp="1"/>
          </p:cNvSpPr>
          <p:nvPr>
            <p:ph type="title"/>
          </p:nvPr>
        </p:nvSpPr>
        <p:spPr>
          <a:xfrm>
            <a:off x="265500" y="1644233"/>
            <a:ext cx="4045200" cy="1976400"/>
          </a:xfrm>
          <a:prstGeom prst="rect">
            <a:avLst/>
          </a:prstGeom>
        </p:spPr>
        <p:txBody>
          <a:bodyPr wrap="square"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104" name="Shape 104"/>
          <p:cNvSpPr txBox="1">
            <a:spLocks noGrp="1"/>
          </p:cNvSpPr>
          <p:nvPr>
            <p:ph type="subTitle" idx="1"/>
          </p:nvPr>
        </p:nvSpPr>
        <p:spPr>
          <a:xfrm>
            <a:off x="265500" y="3737433"/>
            <a:ext cx="4045200" cy="16467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105" name="Shape 105"/>
          <p:cNvSpPr txBox="1">
            <a:spLocks noGrp="1"/>
          </p:cNvSpPr>
          <p:nvPr>
            <p:ph type="body" idx="2"/>
          </p:nvPr>
        </p:nvSpPr>
        <p:spPr>
          <a:xfrm>
            <a:off x="4939500" y="965433"/>
            <a:ext cx="3837000" cy="4926900"/>
          </a:xfrm>
          <a:prstGeom prst="rect">
            <a:avLst/>
          </a:prstGeom>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6" name="Shape 106"/>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‹nr.›</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aption">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311700" y="5640767"/>
            <a:ext cx="5998800" cy="8067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109" name="Shape 109"/>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ig number">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1474833"/>
            <a:ext cx="8520600" cy="2618100"/>
          </a:xfrm>
          <a:prstGeom prst="rect">
            <a:avLst/>
          </a:prstGeom>
        </p:spPr>
        <p:txBody>
          <a:bodyPr wrap="square"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112" name="Shape 112"/>
          <p:cNvSpPr txBox="1">
            <a:spLocks noGrp="1"/>
          </p:cNvSpPr>
          <p:nvPr>
            <p:ph type="body" idx="1"/>
          </p:nvPr>
        </p:nvSpPr>
        <p:spPr>
          <a:xfrm>
            <a:off x="311700" y="4202967"/>
            <a:ext cx="8520600" cy="1734300"/>
          </a:xfrm>
          <a:prstGeom prst="rect">
            <a:avLst/>
          </a:prstGeom>
        </p:spPr>
        <p:txBody>
          <a:bodyPr wrap="square"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13" name="Shape 113"/>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Hoofdtitel">
    <p:spTree>
      <p:nvGrpSpPr>
        <p:cNvPr id="1" name="Shape 19"/>
        <p:cNvGrpSpPr/>
        <p:nvPr/>
      </p:nvGrpSpPr>
      <p:grpSpPr>
        <a:xfrm>
          <a:off x="0" y="0"/>
          <a:ext cx="0" cy="0"/>
          <a:chOff x="0" y="0"/>
          <a:chExt cx="0" cy="0"/>
        </a:xfrm>
      </p:grpSpPr>
      <p:sp>
        <p:nvSpPr>
          <p:cNvPr id="20" name="Shape 20"/>
          <p:cNvSpPr/>
          <p:nvPr/>
        </p:nvSpPr>
        <p:spPr>
          <a:xfrm>
            <a:off x="-59902" y="-35945"/>
            <a:ext cx="9296750" cy="4553029"/>
          </a:xfrm>
          <a:custGeom>
            <a:avLst/>
            <a:gdLst/>
            <a:ahLst/>
            <a:cxnLst/>
            <a:rect l="0" t="0" r="0" b="0"/>
            <a:pathLst>
              <a:path w="120000" h="120000" extrusionOk="0">
                <a:moveTo>
                  <a:pt x="463" y="315"/>
                </a:moveTo>
                <a:lnTo>
                  <a:pt x="120000" y="0"/>
                </a:lnTo>
                <a:cubicBezTo>
                  <a:pt x="119948" y="35789"/>
                  <a:pt x="119896" y="71578"/>
                  <a:pt x="119845" y="107368"/>
                </a:cubicBezTo>
                <a:lnTo>
                  <a:pt x="0" y="120000"/>
                </a:lnTo>
                <a:lnTo>
                  <a:pt x="463" y="315"/>
                </a:lnTo>
                <a:close/>
              </a:path>
            </a:pathLst>
          </a:custGeom>
          <a:solidFill>
            <a:srgbClr val="3E89CA"/>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1" name="Shape 21"/>
          <p:cNvSpPr txBox="1">
            <a:spLocks noGrp="1"/>
          </p:cNvSpPr>
          <p:nvPr>
            <p:ph type="title"/>
          </p:nvPr>
        </p:nvSpPr>
        <p:spPr>
          <a:xfrm>
            <a:off x="463564" y="4266194"/>
            <a:ext cx="8229600" cy="1362075"/>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rgbClr val="294376"/>
              </a:buClr>
              <a:buFont typeface="Calibri"/>
              <a:buNone/>
              <a:defRPr sz="6000" b="1" i="0" u="none" strike="noStrike" cap="none">
                <a:solidFill>
                  <a:srgbClr val="294376"/>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2" name="Shape 22"/>
          <p:cNvSpPr txBox="1">
            <a:spLocks noGrp="1"/>
          </p:cNvSpPr>
          <p:nvPr>
            <p:ph type="body" idx="1"/>
          </p:nvPr>
        </p:nvSpPr>
        <p:spPr>
          <a:xfrm>
            <a:off x="475543" y="5647351"/>
            <a:ext cx="8229600" cy="801425"/>
          </a:xfrm>
          <a:prstGeom prst="rect">
            <a:avLst/>
          </a:prstGeom>
          <a:noFill/>
          <a:ln>
            <a:noFill/>
          </a:ln>
        </p:spPr>
        <p:txBody>
          <a:bodyPr wrap="square" lIns="91425" tIns="91425" rIns="91425" bIns="91425" anchor="t" anchorCtr="0"/>
          <a:lstStyle>
            <a:lvl1pPr marL="0" marR="0" lvl="0" indent="0" algn="ctr" rtl="0">
              <a:lnSpc>
                <a:spcPct val="100000"/>
              </a:lnSpc>
              <a:spcBef>
                <a:spcPts val="320"/>
              </a:spcBef>
              <a:spcAft>
                <a:spcPts val="0"/>
              </a:spcAft>
              <a:buClr>
                <a:srgbClr val="3E89CA"/>
              </a:buClr>
              <a:buFont typeface="Arial"/>
              <a:buNone/>
              <a:defRPr sz="1600" b="0" i="0" u="none" strike="noStrike" cap="none">
                <a:solidFill>
                  <a:srgbClr val="3E89CA"/>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pic>
        <p:nvPicPr>
          <p:cNvPr id="23" name="Shape 23" descr="VDAB_logo.png"/>
          <p:cNvPicPr preferRelativeResize="0"/>
          <p:nvPr/>
        </p:nvPicPr>
        <p:blipFill rotWithShape="1">
          <a:blip r:embed="rId2">
            <a:alphaModFix/>
          </a:blip>
          <a:srcRect/>
          <a:stretch/>
        </p:blipFill>
        <p:spPr>
          <a:xfrm>
            <a:off x="3026727" y="1397000"/>
            <a:ext cx="3090833" cy="1331278"/>
          </a:xfrm>
          <a:prstGeom prst="rect">
            <a:avLst/>
          </a:prstGeom>
          <a:noFill/>
          <a:ln>
            <a:noFill/>
          </a:ln>
        </p:spPr>
      </p:pic>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4"/>
        <p:cNvGrpSpPr/>
        <p:nvPr/>
      </p:nvGrpSpPr>
      <p:grpSpPr>
        <a:xfrm>
          <a:off x="0" y="0"/>
          <a:ext cx="0" cy="0"/>
          <a:chOff x="0" y="0"/>
          <a:chExt cx="0" cy="0"/>
        </a:xfrm>
      </p:grpSpPr>
      <p:sp>
        <p:nvSpPr>
          <p:cNvPr id="115" name="Shape 115"/>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US"/>
              <a:t>‹nr.›</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Hoofdtitel_vl">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63564" y="2085783"/>
            <a:ext cx="8229600" cy="1362075"/>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rgbClr val="294376"/>
              </a:buClr>
              <a:buFont typeface="Calibri"/>
              <a:buNone/>
              <a:defRPr sz="6000" b="1" i="0" u="none" strike="noStrike" cap="none">
                <a:solidFill>
                  <a:srgbClr val="294376"/>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6" name="Shape 26"/>
          <p:cNvSpPr txBox="1">
            <a:spLocks noGrp="1"/>
          </p:cNvSpPr>
          <p:nvPr>
            <p:ph type="body" idx="1"/>
          </p:nvPr>
        </p:nvSpPr>
        <p:spPr>
          <a:xfrm>
            <a:off x="475543" y="3466939"/>
            <a:ext cx="8229600" cy="801425"/>
          </a:xfrm>
          <a:prstGeom prst="rect">
            <a:avLst/>
          </a:prstGeom>
          <a:noFill/>
          <a:ln>
            <a:noFill/>
          </a:ln>
        </p:spPr>
        <p:txBody>
          <a:bodyPr wrap="square" lIns="91425" tIns="91425" rIns="91425" bIns="91425" anchor="t" anchorCtr="0"/>
          <a:lstStyle>
            <a:lvl1pPr marL="0" marR="0" lvl="0" indent="0" algn="ctr" rtl="0">
              <a:lnSpc>
                <a:spcPct val="100000"/>
              </a:lnSpc>
              <a:spcBef>
                <a:spcPts val="320"/>
              </a:spcBef>
              <a:spcAft>
                <a:spcPts val="0"/>
              </a:spcAft>
              <a:buClr>
                <a:srgbClr val="3E89CA"/>
              </a:buClr>
              <a:buFont typeface="Arial"/>
              <a:buNone/>
              <a:defRPr sz="1600" b="0" i="0" u="none" strike="noStrike" cap="none">
                <a:solidFill>
                  <a:srgbClr val="3E89CA"/>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grpSp>
        <p:nvGrpSpPr>
          <p:cNvPr id="27" name="Shape 27"/>
          <p:cNvGrpSpPr/>
          <p:nvPr/>
        </p:nvGrpSpPr>
        <p:grpSpPr>
          <a:xfrm>
            <a:off x="-13194" y="5698489"/>
            <a:ext cx="9157194" cy="1200150"/>
            <a:chOff x="-13194" y="5657850"/>
            <a:chExt cx="9157194" cy="1200150"/>
          </a:xfrm>
        </p:grpSpPr>
        <p:sp>
          <p:nvSpPr>
            <p:cNvPr id="28" name="Shape 28"/>
            <p:cNvSpPr/>
            <p:nvPr/>
          </p:nvSpPr>
          <p:spPr>
            <a:xfrm>
              <a:off x="-12700" y="5664200"/>
              <a:ext cx="9156699" cy="1193800"/>
            </a:xfrm>
            <a:custGeom>
              <a:avLst/>
              <a:gdLst/>
              <a:ahLst/>
              <a:cxnLst/>
              <a:rect l="0" t="0" r="0" b="0"/>
              <a:pathLst>
                <a:path w="120000" h="120000" extrusionOk="0">
                  <a:moveTo>
                    <a:pt x="0" y="37021"/>
                  </a:moveTo>
                  <a:lnTo>
                    <a:pt x="120000" y="0"/>
                  </a:lnTo>
                  <a:lnTo>
                    <a:pt x="120000" y="117446"/>
                  </a:lnTo>
                  <a:lnTo>
                    <a:pt x="0" y="120000"/>
                  </a:lnTo>
                  <a:lnTo>
                    <a:pt x="0" y="37021"/>
                  </a:lnTo>
                  <a:close/>
                </a:path>
              </a:pathLst>
            </a:custGeom>
            <a:solidFill>
              <a:srgbClr val="E6E6D5"/>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29" name="Shape 29" descr="leeuw.png"/>
            <p:cNvPicPr preferRelativeResize="0"/>
            <p:nvPr/>
          </p:nvPicPr>
          <p:blipFill rotWithShape="1">
            <a:blip r:embed="rId2">
              <a:alphaModFix/>
            </a:blip>
            <a:srcRect/>
            <a:stretch/>
          </p:blipFill>
          <p:spPr>
            <a:xfrm>
              <a:off x="-13194" y="5980644"/>
              <a:ext cx="809503" cy="872973"/>
            </a:xfrm>
            <a:prstGeom prst="rect">
              <a:avLst/>
            </a:prstGeom>
            <a:noFill/>
            <a:ln>
              <a:noFill/>
            </a:ln>
          </p:spPr>
        </p:pic>
        <p:sp>
          <p:nvSpPr>
            <p:cNvPr id="30" name="Shape 30"/>
            <p:cNvSpPr/>
            <p:nvPr/>
          </p:nvSpPr>
          <p:spPr>
            <a:xfrm>
              <a:off x="6350000" y="5657850"/>
              <a:ext cx="2794000" cy="1187449"/>
            </a:xfrm>
            <a:custGeom>
              <a:avLst/>
              <a:gdLst/>
              <a:ahLst/>
              <a:cxnLst/>
              <a:rect l="0" t="0" r="0" b="0"/>
              <a:pathLst>
                <a:path w="120000" h="120000" extrusionOk="0">
                  <a:moveTo>
                    <a:pt x="13909" y="120000"/>
                  </a:moveTo>
                  <a:lnTo>
                    <a:pt x="0" y="12192"/>
                  </a:lnTo>
                  <a:lnTo>
                    <a:pt x="120000" y="0"/>
                  </a:lnTo>
                  <a:cubicBezTo>
                    <a:pt x="119909" y="39786"/>
                    <a:pt x="119818" y="79572"/>
                    <a:pt x="119727" y="119358"/>
                  </a:cubicBezTo>
                  <a:lnTo>
                    <a:pt x="13909" y="120000"/>
                  </a:lnTo>
                  <a:close/>
                </a:path>
              </a:pathLst>
            </a:custGeom>
            <a:solidFill>
              <a:srgbClr val="3E89CA"/>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31" name="Shape 31" descr="VDAB_logo_zonder.png"/>
            <p:cNvPicPr preferRelativeResize="0"/>
            <p:nvPr/>
          </p:nvPicPr>
          <p:blipFill rotWithShape="1">
            <a:blip r:embed="rId3">
              <a:alphaModFix/>
            </a:blip>
            <a:srcRect/>
            <a:stretch/>
          </p:blipFill>
          <p:spPr>
            <a:xfrm>
              <a:off x="7320279" y="6062075"/>
              <a:ext cx="1105849" cy="456946"/>
            </a:xfrm>
            <a:prstGeom prst="rect">
              <a:avLst/>
            </a:prstGeom>
            <a:noFill/>
            <a:ln>
              <a:noFill/>
            </a:ln>
          </p:spPr>
        </p:pic>
      </p:gr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Hoofdstuktitel + beeld">
    <p:bg>
      <p:bgPr>
        <a:solidFill>
          <a:srgbClr val="3E89CA"/>
        </a:solidFill>
        <a:effectLst/>
      </p:bgPr>
    </p:bg>
    <p:spTree>
      <p:nvGrpSpPr>
        <p:cNvPr id="1" name="Shape 32"/>
        <p:cNvGrpSpPr/>
        <p:nvPr/>
      </p:nvGrpSpPr>
      <p:grpSpPr>
        <a:xfrm>
          <a:off x="0" y="0"/>
          <a:ext cx="0" cy="0"/>
          <a:chOff x="0" y="0"/>
          <a:chExt cx="0" cy="0"/>
        </a:xfrm>
      </p:grpSpPr>
      <p:sp>
        <p:nvSpPr>
          <p:cNvPr id="33" name="Shape 33"/>
          <p:cNvSpPr>
            <a:spLocks noGrp="1"/>
          </p:cNvSpPr>
          <p:nvPr>
            <p:ph type="pic" idx="2"/>
          </p:nvPr>
        </p:nvSpPr>
        <p:spPr>
          <a:xfrm>
            <a:off x="0" y="0"/>
            <a:ext cx="9144000" cy="4813299"/>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rgbClr val="3E89CA"/>
              </a:buClr>
              <a:buSzPct val="100000"/>
              <a:buFont typeface="Arial"/>
              <a:buChar char="•"/>
              <a:defRPr sz="3200" b="0" i="0" u="none" strike="noStrike" cap="none">
                <a:solidFill>
                  <a:srgbClr val="3E89CA"/>
                </a:solidFill>
                <a:latin typeface="Calibri"/>
                <a:ea typeface="Calibri"/>
                <a:cs typeface="Calibri"/>
                <a:sym typeface="Calibri"/>
              </a:defRPr>
            </a:lvl1pPr>
            <a:lvl2pPr marL="742950" marR="0" lvl="1" indent="69850" algn="l" rtl="0">
              <a:lnSpc>
                <a:spcPct val="100000"/>
              </a:lnSpc>
              <a:spcBef>
                <a:spcPts val="560"/>
              </a:spcBef>
              <a:spcAft>
                <a:spcPts val="0"/>
              </a:spcAft>
              <a:buClr>
                <a:srgbClr val="3E89CA"/>
              </a:buClr>
              <a:buSzPct val="100000"/>
              <a:buFont typeface="Arial"/>
              <a:buChar char="•"/>
              <a:defRPr sz="2800" b="0" i="0" u="none" strike="noStrike" cap="none">
                <a:solidFill>
                  <a:srgbClr val="3E89CA"/>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E89CA"/>
              </a:buClr>
              <a:buSzPct val="100000"/>
              <a:buFont typeface="Arial"/>
              <a:buChar char="•"/>
              <a:defRPr sz="2400" b="0" i="0" u="none" strike="noStrike" cap="none">
                <a:solidFill>
                  <a:srgbClr val="3E89CA"/>
                </a:solidFill>
                <a:latin typeface="Calibri"/>
                <a:ea typeface="Calibri"/>
                <a:cs typeface="Calibri"/>
                <a:sym typeface="Calibri"/>
              </a:defRPr>
            </a:lvl3pPr>
            <a:lvl4pPr marL="1600200" marR="0" lvl="3" indent="2540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4pPr>
            <a:lvl5pPr marL="2057400" marR="0" lvl="4" indent="2540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ctrTitle"/>
          </p:nvPr>
        </p:nvSpPr>
        <p:spPr>
          <a:xfrm>
            <a:off x="685800" y="5038725"/>
            <a:ext cx="7772400" cy="1470024"/>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6000" b="1" i="0" u="none" strike="noStrike" cap="none">
                <a:solidFill>
                  <a:schemeClr val="lt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asisslide_vl">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191492"/>
            <a:ext cx="8229600" cy="65339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294376"/>
              </a:buClr>
              <a:buFont typeface="Calibri"/>
              <a:buNone/>
              <a:defRPr sz="2800" b="1" i="0" u="none" strike="noStrike" cap="none">
                <a:solidFill>
                  <a:srgbClr val="294376"/>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rgbClr val="3E89CA"/>
              </a:buClr>
              <a:buSzPct val="100000"/>
              <a:buFont typeface="Arial"/>
              <a:buChar char="•"/>
              <a:defRPr sz="3200" b="0" i="0" u="none" strike="noStrike" cap="none">
                <a:solidFill>
                  <a:srgbClr val="3E89CA"/>
                </a:solidFill>
                <a:latin typeface="Calibri"/>
                <a:ea typeface="Calibri"/>
                <a:cs typeface="Calibri"/>
                <a:sym typeface="Calibri"/>
              </a:defRPr>
            </a:lvl1pPr>
            <a:lvl2pPr marL="742950" marR="0" lvl="1" indent="69850" algn="l" rtl="0">
              <a:lnSpc>
                <a:spcPct val="100000"/>
              </a:lnSpc>
              <a:spcBef>
                <a:spcPts val="560"/>
              </a:spcBef>
              <a:spcAft>
                <a:spcPts val="0"/>
              </a:spcAft>
              <a:buClr>
                <a:srgbClr val="294376"/>
              </a:buClr>
              <a:buSzPct val="100000"/>
              <a:buFont typeface="Arial"/>
              <a:buChar char="•"/>
              <a:defRPr sz="2800" b="0" i="0" u="none" strike="noStrike" cap="none">
                <a:solidFill>
                  <a:srgbClr val="294376"/>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E89CA"/>
              </a:buClr>
              <a:buSzPct val="100000"/>
              <a:buFont typeface="Arial"/>
              <a:buChar char="•"/>
              <a:defRPr sz="2400" b="0" i="0" u="none" strike="noStrike" cap="none">
                <a:solidFill>
                  <a:srgbClr val="3E89CA"/>
                </a:solidFill>
                <a:latin typeface="Calibri"/>
                <a:ea typeface="Calibri"/>
                <a:cs typeface="Calibri"/>
                <a:sym typeface="Calibri"/>
              </a:defRPr>
            </a:lvl3pPr>
            <a:lvl4pPr marL="1600200" marR="0" lvl="3" indent="25400" algn="l" rtl="0">
              <a:lnSpc>
                <a:spcPct val="100000"/>
              </a:lnSpc>
              <a:spcBef>
                <a:spcPts val="400"/>
              </a:spcBef>
              <a:spcAft>
                <a:spcPts val="0"/>
              </a:spcAft>
              <a:buClr>
                <a:srgbClr val="294376"/>
              </a:buClr>
              <a:buSzPct val="100000"/>
              <a:buFont typeface="Arial"/>
              <a:buChar char="•"/>
              <a:defRPr sz="2000" b="0" i="0" u="none" strike="noStrike" cap="none">
                <a:solidFill>
                  <a:srgbClr val="294376"/>
                </a:solidFill>
                <a:latin typeface="Calibri"/>
                <a:ea typeface="Calibri"/>
                <a:cs typeface="Calibri"/>
                <a:sym typeface="Calibri"/>
              </a:defRPr>
            </a:lvl4pPr>
            <a:lvl5pPr marL="2057400" marR="0" lvl="4" indent="2540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457200" y="844550"/>
            <a:ext cx="8229600" cy="64135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3E89CA"/>
              </a:buClr>
              <a:buFont typeface="Arial"/>
              <a:buNone/>
              <a:defRPr sz="1600" b="0" i="0" u="none" strike="noStrike" cap="none">
                <a:solidFill>
                  <a:srgbClr val="3E89CA"/>
                </a:solidFill>
                <a:latin typeface="Calibri"/>
                <a:ea typeface="Calibri"/>
                <a:cs typeface="Calibri"/>
                <a:sym typeface="Calibri"/>
              </a:defRPr>
            </a:lvl1pPr>
            <a:lvl2pPr marL="742950" marR="0" lvl="1" indent="69850" algn="l" rtl="0">
              <a:lnSpc>
                <a:spcPct val="100000"/>
              </a:lnSpc>
              <a:spcBef>
                <a:spcPts val="560"/>
              </a:spcBef>
              <a:spcAft>
                <a:spcPts val="0"/>
              </a:spcAft>
              <a:buClr>
                <a:srgbClr val="3E89CA"/>
              </a:buClr>
              <a:buSzPct val="100000"/>
              <a:buFont typeface="Arial"/>
              <a:buChar char="•"/>
              <a:defRPr sz="2800" b="0" i="0" u="none" strike="noStrike" cap="none">
                <a:solidFill>
                  <a:srgbClr val="3E89CA"/>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E89CA"/>
              </a:buClr>
              <a:buSzPct val="100000"/>
              <a:buFont typeface="Arial"/>
              <a:buChar char="•"/>
              <a:defRPr sz="2400" b="0" i="0" u="none" strike="noStrike" cap="none">
                <a:solidFill>
                  <a:srgbClr val="3E89CA"/>
                </a:solidFill>
                <a:latin typeface="Calibri"/>
                <a:ea typeface="Calibri"/>
                <a:cs typeface="Calibri"/>
                <a:sym typeface="Calibri"/>
              </a:defRPr>
            </a:lvl3pPr>
            <a:lvl4pPr marL="1600200" marR="0" lvl="3" indent="2540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4pPr>
            <a:lvl5pPr marL="2057400" marR="0" lvl="4" indent="2540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39" name="Shape 39"/>
          <p:cNvGrpSpPr/>
          <p:nvPr/>
        </p:nvGrpSpPr>
        <p:grpSpPr>
          <a:xfrm>
            <a:off x="-13194" y="5698489"/>
            <a:ext cx="9157194" cy="1200150"/>
            <a:chOff x="-13194" y="5657850"/>
            <a:chExt cx="9157194" cy="1200150"/>
          </a:xfrm>
        </p:grpSpPr>
        <p:sp>
          <p:nvSpPr>
            <p:cNvPr id="40" name="Shape 40"/>
            <p:cNvSpPr/>
            <p:nvPr/>
          </p:nvSpPr>
          <p:spPr>
            <a:xfrm>
              <a:off x="-12700" y="5664200"/>
              <a:ext cx="9156699" cy="1193800"/>
            </a:xfrm>
            <a:custGeom>
              <a:avLst/>
              <a:gdLst/>
              <a:ahLst/>
              <a:cxnLst/>
              <a:rect l="0" t="0" r="0" b="0"/>
              <a:pathLst>
                <a:path w="120000" h="120000" extrusionOk="0">
                  <a:moveTo>
                    <a:pt x="0" y="37021"/>
                  </a:moveTo>
                  <a:lnTo>
                    <a:pt x="120000" y="0"/>
                  </a:lnTo>
                  <a:lnTo>
                    <a:pt x="120000" y="117446"/>
                  </a:lnTo>
                  <a:lnTo>
                    <a:pt x="0" y="120000"/>
                  </a:lnTo>
                  <a:lnTo>
                    <a:pt x="0" y="37021"/>
                  </a:lnTo>
                  <a:close/>
                </a:path>
              </a:pathLst>
            </a:custGeom>
            <a:solidFill>
              <a:srgbClr val="E6E6D5"/>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41" name="Shape 41" descr="leeuw.png"/>
            <p:cNvPicPr preferRelativeResize="0"/>
            <p:nvPr/>
          </p:nvPicPr>
          <p:blipFill rotWithShape="1">
            <a:blip r:embed="rId2">
              <a:alphaModFix/>
            </a:blip>
            <a:srcRect/>
            <a:stretch/>
          </p:blipFill>
          <p:spPr>
            <a:xfrm>
              <a:off x="-13194" y="5980644"/>
              <a:ext cx="809503" cy="872973"/>
            </a:xfrm>
            <a:prstGeom prst="rect">
              <a:avLst/>
            </a:prstGeom>
            <a:noFill/>
            <a:ln>
              <a:noFill/>
            </a:ln>
          </p:spPr>
        </p:pic>
        <p:sp>
          <p:nvSpPr>
            <p:cNvPr id="42" name="Shape 42"/>
            <p:cNvSpPr/>
            <p:nvPr/>
          </p:nvSpPr>
          <p:spPr>
            <a:xfrm>
              <a:off x="6350000" y="5657850"/>
              <a:ext cx="2794000" cy="1187449"/>
            </a:xfrm>
            <a:custGeom>
              <a:avLst/>
              <a:gdLst/>
              <a:ahLst/>
              <a:cxnLst/>
              <a:rect l="0" t="0" r="0" b="0"/>
              <a:pathLst>
                <a:path w="120000" h="120000" extrusionOk="0">
                  <a:moveTo>
                    <a:pt x="13909" y="120000"/>
                  </a:moveTo>
                  <a:lnTo>
                    <a:pt x="0" y="12192"/>
                  </a:lnTo>
                  <a:lnTo>
                    <a:pt x="120000" y="0"/>
                  </a:lnTo>
                  <a:cubicBezTo>
                    <a:pt x="119909" y="39786"/>
                    <a:pt x="119818" y="79572"/>
                    <a:pt x="119727" y="119358"/>
                  </a:cubicBezTo>
                  <a:lnTo>
                    <a:pt x="13909" y="120000"/>
                  </a:lnTo>
                  <a:close/>
                </a:path>
              </a:pathLst>
            </a:custGeom>
            <a:solidFill>
              <a:srgbClr val="3E89CA"/>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43" name="Shape 43" descr="VDAB_logo_zonder.png"/>
            <p:cNvPicPr preferRelativeResize="0"/>
            <p:nvPr/>
          </p:nvPicPr>
          <p:blipFill rotWithShape="1">
            <a:blip r:embed="rId3">
              <a:alphaModFix/>
            </a:blip>
            <a:srcRect/>
            <a:stretch/>
          </p:blipFill>
          <p:spPr>
            <a:xfrm>
              <a:off x="7320279" y="6062075"/>
              <a:ext cx="1105849" cy="456946"/>
            </a:xfrm>
            <a:prstGeom prst="rect">
              <a:avLst/>
            </a:prstGeom>
            <a:noFill/>
            <a:ln>
              <a:noFill/>
            </a:ln>
          </p:spPr>
        </p:pic>
      </p:gr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198438"/>
            <a:ext cx="6019799" cy="65339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294376"/>
              </a:buClr>
              <a:buFont typeface="Calibri"/>
              <a:buNone/>
              <a:defRPr sz="2800" b="1" i="0" u="none" strike="noStrike" cap="none">
                <a:solidFill>
                  <a:srgbClr val="294376"/>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rgbClr val="3E89CA"/>
              </a:buClr>
              <a:buFont typeface="Arial"/>
              <a:buNone/>
              <a:defRPr sz="2400" b="1" i="0" u="none" strike="noStrike" cap="none">
                <a:solidFill>
                  <a:srgbClr val="3E89CA"/>
                </a:solidFill>
                <a:latin typeface="Calibri"/>
                <a:ea typeface="Calibri"/>
                <a:cs typeface="Calibri"/>
                <a:sym typeface="Calibri"/>
              </a:defRPr>
            </a:lvl1pPr>
            <a:lvl2pPr marL="457200" marR="0" lvl="1" indent="0" algn="l" rtl="0">
              <a:lnSpc>
                <a:spcPct val="100000"/>
              </a:lnSpc>
              <a:spcBef>
                <a:spcPts val="400"/>
              </a:spcBef>
              <a:spcAft>
                <a:spcPts val="0"/>
              </a:spcAft>
              <a:buClr>
                <a:srgbClr val="3E89CA"/>
              </a:buClr>
              <a:buFont typeface="Arial"/>
              <a:buNone/>
              <a:defRPr sz="2000" b="1" i="0" u="none" strike="noStrike" cap="none">
                <a:solidFill>
                  <a:srgbClr val="3E89CA"/>
                </a:solidFill>
                <a:latin typeface="Calibri"/>
                <a:ea typeface="Calibri"/>
                <a:cs typeface="Calibri"/>
                <a:sym typeface="Calibri"/>
              </a:defRPr>
            </a:lvl2pPr>
            <a:lvl3pPr marL="914400" marR="0" lvl="2" indent="0" algn="l" rtl="0">
              <a:lnSpc>
                <a:spcPct val="100000"/>
              </a:lnSpc>
              <a:spcBef>
                <a:spcPts val="360"/>
              </a:spcBef>
              <a:spcAft>
                <a:spcPts val="0"/>
              </a:spcAft>
              <a:buClr>
                <a:srgbClr val="3E89CA"/>
              </a:buClr>
              <a:buFont typeface="Arial"/>
              <a:buNone/>
              <a:defRPr sz="1800" b="1" i="0" u="none" strike="noStrike" cap="none">
                <a:solidFill>
                  <a:srgbClr val="3E89CA"/>
                </a:solidFill>
                <a:latin typeface="Calibri"/>
                <a:ea typeface="Calibri"/>
                <a:cs typeface="Calibri"/>
                <a:sym typeface="Calibri"/>
              </a:defRPr>
            </a:lvl3pPr>
            <a:lvl4pPr marL="1371600" marR="0" lvl="3" indent="0" algn="l" rtl="0">
              <a:lnSpc>
                <a:spcPct val="100000"/>
              </a:lnSpc>
              <a:spcBef>
                <a:spcPts val="320"/>
              </a:spcBef>
              <a:spcAft>
                <a:spcPts val="0"/>
              </a:spcAft>
              <a:buClr>
                <a:srgbClr val="3E89CA"/>
              </a:buClr>
              <a:buFont typeface="Arial"/>
              <a:buNone/>
              <a:defRPr sz="1600" b="1" i="0" u="none" strike="noStrike" cap="none">
                <a:solidFill>
                  <a:srgbClr val="3E89CA"/>
                </a:solidFill>
                <a:latin typeface="Calibri"/>
                <a:ea typeface="Calibri"/>
                <a:cs typeface="Calibri"/>
                <a:sym typeface="Calibri"/>
              </a:defRPr>
            </a:lvl4pPr>
            <a:lvl5pPr marL="1828800" marR="0" lvl="4" indent="0" algn="l" rtl="0">
              <a:lnSpc>
                <a:spcPct val="100000"/>
              </a:lnSpc>
              <a:spcBef>
                <a:spcPts val="320"/>
              </a:spcBef>
              <a:spcAft>
                <a:spcPts val="0"/>
              </a:spcAft>
              <a:buClr>
                <a:srgbClr val="3E89CA"/>
              </a:buClr>
              <a:buFont typeface="Arial"/>
              <a:buNone/>
              <a:defRPr sz="1600" b="1" i="0" u="none" strike="noStrike" cap="none">
                <a:solidFill>
                  <a:srgbClr val="3E89CA"/>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88900" algn="l" rtl="0">
              <a:lnSpc>
                <a:spcPct val="100000"/>
              </a:lnSpc>
              <a:spcBef>
                <a:spcPts val="400"/>
              </a:spcBef>
              <a:spcAft>
                <a:spcPts val="0"/>
              </a:spcAft>
              <a:buClr>
                <a:srgbClr val="294376"/>
              </a:buClr>
              <a:buSzPct val="100000"/>
              <a:buFont typeface="Arial"/>
              <a:buChar char="•"/>
              <a:defRPr sz="2000" b="0" i="0" u="none" strike="noStrike" cap="none">
                <a:solidFill>
                  <a:srgbClr val="294376"/>
                </a:solidFill>
                <a:latin typeface="Calibri"/>
                <a:ea typeface="Calibri"/>
                <a:cs typeface="Calibri"/>
                <a:sym typeface="Calibri"/>
              </a:defRPr>
            </a:lvl1pPr>
            <a:lvl2pPr marL="742950" marR="0" lvl="1" indent="-3175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2pPr>
            <a:lvl3pPr marL="1143000" marR="0" lvl="2" indent="0" algn="l" rtl="0">
              <a:lnSpc>
                <a:spcPct val="100000"/>
              </a:lnSpc>
              <a:spcBef>
                <a:spcPts val="360"/>
              </a:spcBef>
              <a:spcAft>
                <a:spcPts val="0"/>
              </a:spcAft>
              <a:buClr>
                <a:srgbClr val="3E89CA"/>
              </a:buClr>
              <a:buSzPct val="100000"/>
              <a:buFont typeface="Arial"/>
              <a:buChar char="•"/>
              <a:defRPr sz="1800" b="0" i="0" u="none" strike="noStrike" cap="none">
                <a:solidFill>
                  <a:srgbClr val="3E89CA"/>
                </a:solidFill>
                <a:latin typeface="Calibri"/>
                <a:ea typeface="Calibri"/>
                <a:cs typeface="Calibri"/>
                <a:sym typeface="Calibri"/>
              </a:defRPr>
            </a:lvl3pPr>
            <a:lvl4pPr marL="1600200" marR="0" lvl="3" indent="-25400" algn="l" rtl="0">
              <a:lnSpc>
                <a:spcPct val="100000"/>
              </a:lnSpc>
              <a:spcBef>
                <a:spcPts val="320"/>
              </a:spcBef>
              <a:spcAft>
                <a:spcPts val="0"/>
              </a:spcAft>
              <a:buClr>
                <a:srgbClr val="3E89CA"/>
              </a:buClr>
              <a:buSzPct val="100000"/>
              <a:buFont typeface="Arial"/>
              <a:buChar char="•"/>
              <a:defRPr sz="1600" b="0" i="0" u="none" strike="noStrike" cap="none">
                <a:solidFill>
                  <a:srgbClr val="3E89CA"/>
                </a:solidFill>
                <a:latin typeface="Calibri"/>
                <a:ea typeface="Calibri"/>
                <a:cs typeface="Calibri"/>
                <a:sym typeface="Calibri"/>
              </a:defRPr>
            </a:lvl4pPr>
            <a:lvl5pPr marL="2057400" marR="0" lvl="4" indent="-25400" algn="l" rtl="0">
              <a:lnSpc>
                <a:spcPct val="100000"/>
              </a:lnSpc>
              <a:spcBef>
                <a:spcPts val="320"/>
              </a:spcBef>
              <a:spcAft>
                <a:spcPts val="0"/>
              </a:spcAft>
              <a:buClr>
                <a:srgbClr val="3E89CA"/>
              </a:buClr>
              <a:buSzPct val="100000"/>
              <a:buFont typeface="Arial"/>
              <a:buChar char="•"/>
              <a:defRPr sz="1600" b="0" i="0" u="none" strike="noStrike" cap="none">
                <a:solidFill>
                  <a:srgbClr val="3E89CA"/>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rgbClr val="3E89CA"/>
              </a:buClr>
              <a:buFont typeface="Arial"/>
              <a:buNone/>
              <a:defRPr sz="2400" b="1" i="0" u="none" strike="noStrike" cap="none">
                <a:solidFill>
                  <a:srgbClr val="3E89CA"/>
                </a:solidFill>
                <a:latin typeface="Calibri"/>
                <a:ea typeface="Calibri"/>
                <a:cs typeface="Calibri"/>
                <a:sym typeface="Calibri"/>
              </a:defRPr>
            </a:lvl1pPr>
            <a:lvl2pPr marL="457200" marR="0" lvl="1" indent="0" algn="l" rtl="0">
              <a:lnSpc>
                <a:spcPct val="100000"/>
              </a:lnSpc>
              <a:spcBef>
                <a:spcPts val="400"/>
              </a:spcBef>
              <a:spcAft>
                <a:spcPts val="0"/>
              </a:spcAft>
              <a:buClr>
                <a:srgbClr val="3E89CA"/>
              </a:buClr>
              <a:buFont typeface="Arial"/>
              <a:buNone/>
              <a:defRPr sz="2000" b="1" i="0" u="none" strike="noStrike" cap="none">
                <a:solidFill>
                  <a:srgbClr val="3E89CA"/>
                </a:solidFill>
                <a:latin typeface="Calibri"/>
                <a:ea typeface="Calibri"/>
                <a:cs typeface="Calibri"/>
                <a:sym typeface="Calibri"/>
              </a:defRPr>
            </a:lvl2pPr>
            <a:lvl3pPr marL="914400" marR="0" lvl="2" indent="0" algn="l" rtl="0">
              <a:lnSpc>
                <a:spcPct val="100000"/>
              </a:lnSpc>
              <a:spcBef>
                <a:spcPts val="360"/>
              </a:spcBef>
              <a:spcAft>
                <a:spcPts val="0"/>
              </a:spcAft>
              <a:buClr>
                <a:srgbClr val="3E89CA"/>
              </a:buClr>
              <a:buFont typeface="Arial"/>
              <a:buNone/>
              <a:defRPr sz="1800" b="1" i="0" u="none" strike="noStrike" cap="none">
                <a:solidFill>
                  <a:srgbClr val="3E89CA"/>
                </a:solidFill>
                <a:latin typeface="Calibri"/>
                <a:ea typeface="Calibri"/>
                <a:cs typeface="Calibri"/>
                <a:sym typeface="Calibri"/>
              </a:defRPr>
            </a:lvl3pPr>
            <a:lvl4pPr marL="1371600" marR="0" lvl="3" indent="0" algn="l" rtl="0">
              <a:lnSpc>
                <a:spcPct val="100000"/>
              </a:lnSpc>
              <a:spcBef>
                <a:spcPts val="320"/>
              </a:spcBef>
              <a:spcAft>
                <a:spcPts val="0"/>
              </a:spcAft>
              <a:buClr>
                <a:srgbClr val="3E89CA"/>
              </a:buClr>
              <a:buFont typeface="Arial"/>
              <a:buNone/>
              <a:defRPr sz="1600" b="1" i="0" u="none" strike="noStrike" cap="none">
                <a:solidFill>
                  <a:srgbClr val="3E89CA"/>
                </a:solidFill>
                <a:latin typeface="Calibri"/>
                <a:ea typeface="Calibri"/>
                <a:cs typeface="Calibri"/>
                <a:sym typeface="Calibri"/>
              </a:defRPr>
            </a:lvl4pPr>
            <a:lvl5pPr marL="1828800" marR="0" lvl="4" indent="0" algn="l" rtl="0">
              <a:lnSpc>
                <a:spcPct val="100000"/>
              </a:lnSpc>
              <a:spcBef>
                <a:spcPts val="320"/>
              </a:spcBef>
              <a:spcAft>
                <a:spcPts val="0"/>
              </a:spcAft>
              <a:buClr>
                <a:srgbClr val="3E89CA"/>
              </a:buClr>
              <a:buFont typeface="Arial"/>
              <a:buNone/>
              <a:defRPr sz="1600" b="1" i="0" u="none" strike="noStrike" cap="none">
                <a:solidFill>
                  <a:srgbClr val="3E89CA"/>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88900" algn="l" rtl="0">
              <a:lnSpc>
                <a:spcPct val="100000"/>
              </a:lnSpc>
              <a:spcBef>
                <a:spcPts val="400"/>
              </a:spcBef>
              <a:spcAft>
                <a:spcPts val="0"/>
              </a:spcAft>
              <a:buClr>
                <a:srgbClr val="294376"/>
              </a:buClr>
              <a:buSzPct val="100000"/>
              <a:buFont typeface="Arial"/>
              <a:buChar char="•"/>
              <a:defRPr sz="2000" b="0" i="0" u="none" strike="noStrike" cap="none">
                <a:solidFill>
                  <a:srgbClr val="294376"/>
                </a:solidFill>
                <a:latin typeface="Calibri"/>
                <a:ea typeface="Calibri"/>
                <a:cs typeface="Calibri"/>
                <a:sym typeface="Calibri"/>
              </a:defRPr>
            </a:lvl1pPr>
            <a:lvl2pPr marL="742950" marR="0" lvl="1" indent="-3175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2pPr>
            <a:lvl3pPr marL="1143000" marR="0" lvl="2" indent="0" algn="l" rtl="0">
              <a:lnSpc>
                <a:spcPct val="100000"/>
              </a:lnSpc>
              <a:spcBef>
                <a:spcPts val="360"/>
              </a:spcBef>
              <a:spcAft>
                <a:spcPts val="0"/>
              </a:spcAft>
              <a:buClr>
                <a:srgbClr val="3E89CA"/>
              </a:buClr>
              <a:buSzPct val="100000"/>
              <a:buFont typeface="Arial"/>
              <a:buChar char="•"/>
              <a:defRPr sz="1800" b="0" i="0" u="none" strike="noStrike" cap="none">
                <a:solidFill>
                  <a:srgbClr val="3E89CA"/>
                </a:solidFill>
                <a:latin typeface="Calibri"/>
                <a:ea typeface="Calibri"/>
                <a:cs typeface="Calibri"/>
                <a:sym typeface="Calibri"/>
              </a:defRPr>
            </a:lvl3pPr>
            <a:lvl4pPr marL="1600200" marR="0" lvl="3" indent="-25400" algn="l" rtl="0">
              <a:lnSpc>
                <a:spcPct val="100000"/>
              </a:lnSpc>
              <a:spcBef>
                <a:spcPts val="320"/>
              </a:spcBef>
              <a:spcAft>
                <a:spcPts val="0"/>
              </a:spcAft>
              <a:buClr>
                <a:srgbClr val="3E89CA"/>
              </a:buClr>
              <a:buSzPct val="100000"/>
              <a:buFont typeface="Arial"/>
              <a:buChar char="•"/>
              <a:defRPr sz="1600" b="0" i="0" u="none" strike="noStrike" cap="none">
                <a:solidFill>
                  <a:srgbClr val="3E89CA"/>
                </a:solidFill>
                <a:latin typeface="Calibri"/>
                <a:ea typeface="Calibri"/>
                <a:cs typeface="Calibri"/>
                <a:sym typeface="Calibri"/>
              </a:defRPr>
            </a:lvl4pPr>
            <a:lvl5pPr marL="2057400" marR="0" lvl="4" indent="-25400" algn="l" rtl="0">
              <a:lnSpc>
                <a:spcPct val="100000"/>
              </a:lnSpc>
              <a:spcBef>
                <a:spcPts val="320"/>
              </a:spcBef>
              <a:spcAft>
                <a:spcPts val="0"/>
              </a:spcAft>
              <a:buClr>
                <a:srgbClr val="3E89CA"/>
              </a:buClr>
              <a:buSzPct val="100000"/>
              <a:buFont typeface="Arial"/>
              <a:buChar char="•"/>
              <a:defRPr sz="1600" b="0" i="0" u="none" strike="noStrike" cap="none">
                <a:solidFill>
                  <a:srgbClr val="3E89CA"/>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p:nvPr/>
        </p:nvSpPr>
        <p:spPr>
          <a:xfrm>
            <a:off x="6300683" y="-63500"/>
            <a:ext cx="1536699" cy="1187449"/>
          </a:xfrm>
          <a:custGeom>
            <a:avLst/>
            <a:gdLst/>
            <a:ahLst/>
            <a:cxnLst/>
            <a:rect l="0" t="0" r="0" b="0"/>
            <a:pathLst>
              <a:path w="120000" h="120000" extrusionOk="0">
                <a:moveTo>
                  <a:pt x="495" y="0"/>
                </a:moveTo>
                <a:lnTo>
                  <a:pt x="120000" y="641"/>
                </a:lnTo>
                <a:cubicBezTo>
                  <a:pt x="119834" y="37860"/>
                  <a:pt x="119669" y="75080"/>
                  <a:pt x="119504" y="112299"/>
                </a:cubicBezTo>
                <a:lnTo>
                  <a:pt x="0" y="120000"/>
                </a:lnTo>
                <a:cubicBezTo>
                  <a:pt x="165" y="79999"/>
                  <a:pt x="330" y="40000"/>
                  <a:pt x="495" y="0"/>
                </a:cubicBezTo>
                <a:close/>
              </a:path>
            </a:pathLst>
          </a:custGeom>
          <a:solidFill>
            <a:srgbClr val="3E89CA"/>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1" name="Shape 51" descr="VDAB_logo_zonder.png"/>
          <p:cNvPicPr preferRelativeResize="0"/>
          <p:nvPr/>
        </p:nvPicPr>
        <p:blipFill rotWithShape="1">
          <a:blip r:embed="rId2">
            <a:alphaModFix/>
          </a:blip>
          <a:srcRect/>
          <a:stretch/>
        </p:blipFill>
        <p:spPr>
          <a:xfrm>
            <a:off x="6477000" y="250555"/>
            <a:ext cx="1105849" cy="456946"/>
          </a:xfrm>
          <a:prstGeom prst="rect">
            <a:avLst/>
          </a:prstGeom>
          <a:noFill/>
          <a:ln>
            <a:noFill/>
          </a:ln>
        </p:spPr>
      </p:pic>
      <p:sp>
        <p:nvSpPr>
          <p:cNvPr id="52" name="Shape 52"/>
          <p:cNvSpPr txBox="1">
            <a:spLocks noGrp="1"/>
          </p:cNvSpPr>
          <p:nvPr>
            <p:ph type="sldNum" idx="12"/>
          </p:nvPr>
        </p:nvSpPr>
        <p:spPr>
          <a:xfrm>
            <a:off x="6559550" y="173038"/>
            <a:ext cx="2093473" cy="653398"/>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3E89CA"/>
              </a:buClr>
              <a:buSzPct val="25000"/>
              <a:buFont typeface="Calibri"/>
              <a:buNone/>
            </a:pPr>
            <a:fld id="{00000000-1234-1234-1234-123412341234}" type="slidenum">
              <a:rPr lang="en-US" sz="1200" b="0" i="0" u="none" strike="noStrike" cap="none">
                <a:solidFill>
                  <a:srgbClr val="3E89CA"/>
                </a:solidFill>
                <a:latin typeface="Calibri"/>
                <a:ea typeface="Calibri"/>
                <a:cs typeface="Calibri"/>
                <a:sym typeface="Calibri"/>
              </a:rPr>
              <a:t>‹nr.›</a:t>
            </a:fld>
            <a:endParaRPr lang="en-US" sz="1200" b="0" i="0" u="none" strike="noStrike" cap="none">
              <a:solidFill>
                <a:srgbClr val="3E89CA"/>
              </a:solidFill>
              <a:latin typeface="Calibri"/>
              <a:ea typeface="Calibri"/>
              <a:cs typeface="Calibri"/>
              <a:sym typeface="Calibri"/>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el+subtitel">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198438"/>
            <a:ext cx="6019799" cy="65339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294376"/>
              </a:buClr>
              <a:buFont typeface="Calibri"/>
              <a:buNone/>
              <a:defRPr sz="2800" b="1" i="0" u="none" strike="noStrike" cap="none">
                <a:solidFill>
                  <a:srgbClr val="294376"/>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5" name="Shape 55"/>
          <p:cNvSpPr/>
          <p:nvPr/>
        </p:nvSpPr>
        <p:spPr>
          <a:xfrm>
            <a:off x="6300683" y="-63500"/>
            <a:ext cx="1536699" cy="1187449"/>
          </a:xfrm>
          <a:custGeom>
            <a:avLst/>
            <a:gdLst/>
            <a:ahLst/>
            <a:cxnLst/>
            <a:rect l="0" t="0" r="0" b="0"/>
            <a:pathLst>
              <a:path w="120000" h="120000" extrusionOk="0">
                <a:moveTo>
                  <a:pt x="495" y="0"/>
                </a:moveTo>
                <a:lnTo>
                  <a:pt x="120000" y="641"/>
                </a:lnTo>
                <a:cubicBezTo>
                  <a:pt x="119834" y="37860"/>
                  <a:pt x="119669" y="75080"/>
                  <a:pt x="119504" y="112299"/>
                </a:cubicBezTo>
                <a:lnTo>
                  <a:pt x="0" y="120000"/>
                </a:lnTo>
                <a:cubicBezTo>
                  <a:pt x="165" y="79999"/>
                  <a:pt x="330" y="40000"/>
                  <a:pt x="495" y="0"/>
                </a:cubicBezTo>
                <a:close/>
              </a:path>
            </a:pathLst>
          </a:custGeom>
          <a:solidFill>
            <a:srgbClr val="3E89CA"/>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56" name="Shape 56" descr="VDAB_logo_zonder.png"/>
          <p:cNvPicPr preferRelativeResize="0"/>
          <p:nvPr/>
        </p:nvPicPr>
        <p:blipFill rotWithShape="1">
          <a:blip r:embed="rId2">
            <a:alphaModFix/>
          </a:blip>
          <a:srcRect/>
          <a:stretch/>
        </p:blipFill>
        <p:spPr>
          <a:xfrm>
            <a:off x="6477000" y="250555"/>
            <a:ext cx="1105849" cy="456946"/>
          </a:xfrm>
          <a:prstGeom prst="rect">
            <a:avLst/>
          </a:prstGeom>
          <a:noFill/>
          <a:ln>
            <a:noFill/>
          </a:ln>
        </p:spPr>
      </p:pic>
      <p:sp>
        <p:nvSpPr>
          <p:cNvPr id="57" name="Shape 57"/>
          <p:cNvSpPr txBox="1">
            <a:spLocks noGrp="1"/>
          </p:cNvSpPr>
          <p:nvPr>
            <p:ph type="body" idx="1"/>
          </p:nvPr>
        </p:nvSpPr>
        <p:spPr>
          <a:xfrm>
            <a:off x="457200" y="844550"/>
            <a:ext cx="8229600" cy="64135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3E89CA"/>
              </a:buClr>
              <a:buFont typeface="Arial"/>
              <a:buNone/>
              <a:defRPr sz="1600" b="0" i="0" u="none" strike="noStrike" cap="none">
                <a:solidFill>
                  <a:srgbClr val="3E89CA"/>
                </a:solidFill>
                <a:latin typeface="Calibri"/>
                <a:ea typeface="Calibri"/>
                <a:cs typeface="Calibri"/>
                <a:sym typeface="Calibri"/>
              </a:defRPr>
            </a:lvl1pPr>
            <a:lvl2pPr marL="742950" marR="0" lvl="1" indent="69850" algn="l" rtl="0">
              <a:lnSpc>
                <a:spcPct val="100000"/>
              </a:lnSpc>
              <a:spcBef>
                <a:spcPts val="560"/>
              </a:spcBef>
              <a:spcAft>
                <a:spcPts val="0"/>
              </a:spcAft>
              <a:buClr>
                <a:srgbClr val="3E89CA"/>
              </a:buClr>
              <a:buSzPct val="100000"/>
              <a:buFont typeface="Arial"/>
              <a:buChar char="•"/>
              <a:defRPr sz="2800" b="0" i="0" u="none" strike="noStrike" cap="none">
                <a:solidFill>
                  <a:srgbClr val="3E89CA"/>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E89CA"/>
              </a:buClr>
              <a:buSzPct val="100000"/>
              <a:buFont typeface="Arial"/>
              <a:buChar char="•"/>
              <a:defRPr sz="2400" b="0" i="0" u="none" strike="noStrike" cap="none">
                <a:solidFill>
                  <a:srgbClr val="3E89CA"/>
                </a:solidFill>
                <a:latin typeface="Calibri"/>
                <a:ea typeface="Calibri"/>
                <a:cs typeface="Calibri"/>
                <a:sym typeface="Calibri"/>
              </a:defRPr>
            </a:lvl3pPr>
            <a:lvl4pPr marL="1600200" marR="0" lvl="3" indent="2540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4pPr>
            <a:lvl5pPr marL="2057400" marR="0" lvl="4" indent="2540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9550" y="185738"/>
            <a:ext cx="2093473" cy="653398"/>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3E89CA"/>
              </a:buClr>
              <a:buSzPct val="25000"/>
              <a:buFont typeface="Calibri"/>
              <a:buNone/>
            </a:pPr>
            <a:fld id="{00000000-1234-1234-1234-123412341234}" type="slidenum">
              <a:rPr lang="en-US" sz="1200" b="0" i="0" u="none" strike="noStrike" cap="none">
                <a:solidFill>
                  <a:srgbClr val="3E89CA"/>
                </a:solidFill>
                <a:latin typeface="Calibri"/>
                <a:ea typeface="Calibri"/>
                <a:cs typeface="Calibri"/>
                <a:sym typeface="Calibri"/>
              </a:rPr>
              <a:t>‹nr.›</a:t>
            </a:fld>
            <a:endParaRPr lang="en-US" sz="1200" b="0" i="0" u="none" strike="noStrike" cap="none">
              <a:solidFill>
                <a:srgbClr val="3E89CA"/>
              </a:solidFill>
              <a:latin typeface="Calibri"/>
              <a:ea typeface="Calibri"/>
              <a:cs typeface="Calibri"/>
              <a:sym typeface="Calibri"/>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Foto + caption">
    <p:bg>
      <p:bgPr>
        <a:solidFill>
          <a:schemeClr val="lt1"/>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92288" y="4614342"/>
            <a:ext cx="5486399" cy="566737"/>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rgbClr val="294376"/>
              </a:buClr>
              <a:buFont typeface="Calibri"/>
              <a:buNone/>
              <a:defRPr sz="2800" b="1" i="0" u="none" strike="noStrike" cap="none">
                <a:solidFill>
                  <a:srgbClr val="294376"/>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1" name="Shape 61"/>
          <p:cNvSpPr>
            <a:spLocks noGrp="1"/>
          </p:cNvSpPr>
          <p:nvPr>
            <p:ph type="pic" idx="2"/>
          </p:nvPr>
        </p:nvSpPr>
        <p:spPr>
          <a:xfrm>
            <a:off x="1792288" y="426516"/>
            <a:ext cx="5486399"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rgbClr val="3E89CA"/>
              </a:buClr>
              <a:buFont typeface="Arial"/>
              <a:buNone/>
              <a:defRPr sz="3200" b="0" i="0" u="none" strike="noStrike" cap="none">
                <a:solidFill>
                  <a:srgbClr val="3E89CA"/>
                </a:solidFill>
                <a:latin typeface="Calibri"/>
                <a:ea typeface="Calibri"/>
                <a:cs typeface="Calibri"/>
                <a:sym typeface="Calibri"/>
              </a:defRPr>
            </a:lvl1pPr>
            <a:lvl2pPr marL="457200" marR="0" lvl="1" indent="0" algn="l" rtl="0">
              <a:lnSpc>
                <a:spcPct val="100000"/>
              </a:lnSpc>
              <a:spcBef>
                <a:spcPts val="560"/>
              </a:spcBef>
              <a:spcAft>
                <a:spcPts val="0"/>
              </a:spcAft>
              <a:buClr>
                <a:srgbClr val="3E89CA"/>
              </a:buClr>
              <a:buFont typeface="Arial"/>
              <a:buNone/>
              <a:defRPr sz="2800" b="0" i="0" u="none" strike="noStrike" cap="none">
                <a:solidFill>
                  <a:srgbClr val="3E89CA"/>
                </a:solidFill>
                <a:latin typeface="Calibri"/>
                <a:ea typeface="Calibri"/>
                <a:cs typeface="Calibri"/>
                <a:sym typeface="Calibri"/>
              </a:defRPr>
            </a:lvl2pPr>
            <a:lvl3pPr marL="914400" marR="0" lvl="2" indent="0" algn="l" rtl="0">
              <a:lnSpc>
                <a:spcPct val="100000"/>
              </a:lnSpc>
              <a:spcBef>
                <a:spcPts val="480"/>
              </a:spcBef>
              <a:spcAft>
                <a:spcPts val="0"/>
              </a:spcAft>
              <a:buClr>
                <a:srgbClr val="3E89CA"/>
              </a:buClr>
              <a:buFont typeface="Arial"/>
              <a:buNone/>
              <a:defRPr sz="2400" b="0" i="0" u="none" strike="noStrike" cap="none">
                <a:solidFill>
                  <a:srgbClr val="3E89CA"/>
                </a:solidFill>
                <a:latin typeface="Calibri"/>
                <a:ea typeface="Calibri"/>
                <a:cs typeface="Calibri"/>
                <a:sym typeface="Calibri"/>
              </a:defRPr>
            </a:lvl3pPr>
            <a:lvl4pPr marL="1371600" marR="0" lvl="3" indent="0" algn="l" rtl="0">
              <a:lnSpc>
                <a:spcPct val="100000"/>
              </a:lnSpc>
              <a:spcBef>
                <a:spcPts val="400"/>
              </a:spcBef>
              <a:spcAft>
                <a:spcPts val="0"/>
              </a:spcAft>
              <a:buClr>
                <a:srgbClr val="3E89CA"/>
              </a:buClr>
              <a:buFont typeface="Arial"/>
              <a:buNone/>
              <a:defRPr sz="2000" b="0" i="0" u="none" strike="noStrike" cap="none">
                <a:solidFill>
                  <a:srgbClr val="3E89CA"/>
                </a:solidFill>
                <a:latin typeface="Calibri"/>
                <a:ea typeface="Calibri"/>
                <a:cs typeface="Calibri"/>
                <a:sym typeface="Calibri"/>
              </a:defRPr>
            </a:lvl4pPr>
            <a:lvl5pPr marL="1828800" marR="0" lvl="4" indent="0" algn="l" rtl="0">
              <a:lnSpc>
                <a:spcPct val="100000"/>
              </a:lnSpc>
              <a:spcBef>
                <a:spcPts val="400"/>
              </a:spcBef>
              <a:spcAft>
                <a:spcPts val="0"/>
              </a:spcAft>
              <a:buClr>
                <a:srgbClr val="3E89CA"/>
              </a:buClr>
              <a:buFont typeface="Arial"/>
              <a:buNone/>
              <a:defRPr sz="2000" b="0" i="0" u="none" strike="noStrike" cap="none">
                <a:solidFill>
                  <a:srgbClr val="3E89CA"/>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1"/>
          </p:nvPr>
        </p:nvSpPr>
        <p:spPr>
          <a:xfrm>
            <a:off x="1792288" y="5181080"/>
            <a:ext cx="5486399" cy="804861"/>
          </a:xfrm>
          <a:prstGeom prst="rect">
            <a:avLst/>
          </a:prstGeom>
          <a:noFill/>
          <a:ln>
            <a:noFill/>
          </a:ln>
        </p:spPr>
        <p:txBody>
          <a:bodyPr wrap="square" lIns="91425" tIns="91425" rIns="91425" bIns="91425" anchor="t" anchorCtr="0"/>
          <a:lstStyle>
            <a:lvl1pPr marL="0" marR="0" lvl="0" indent="0" algn="ctr" rtl="0">
              <a:lnSpc>
                <a:spcPct val="100000"/>
              </a:lnSpc>
              <a:spcBef>
                <a:spcPts val="280"/>
              </a:spcBef>
              <a:spcAft>
                <a:spcPts val="0"/>
              </a:spcAft>
              <a:buClr>
                <a:srgbClr val="3E89CA"/>
              </a:buClr>
              <a:buFont typeface="Arial"/>
              <a:buNone/>
              <a:defRPr sz="1400" b="0" i="0" u="none" strike="noStrike" cap="none">
                <a:solidFill>
                  <a:srgbClr val="3E89CA"/>
                </a:solidFill>
                <a:latin typeface="Calibri"/>
                <a:ea typeface="Calibri"/>
                <a:cs typeface="Calibri"/>
                <a:sym typeface="Calibri"/>
              </a:defRPr>
            </a:lvl1pPr>
            <a:lvl2pPr marL="457200" marR="0" lvl="1" indent="0" algn="l" rtl="0">
              <a:lnSpc>
                <a:spcPct val="100000"/>
              </a:lnSpc>
              <a:spcBef>
                <a:spcPts val="240"/>
              </a:spcBef>
              <a:spcAft>
                <a:spcPts val="0"/>
              </a:spcAft>
              <a:buClr>
                <a:srgbClr val="3E89CA"/>
              </a:buClr>
              <a:buFont typeface="Arial"/>
              <a:buNone/>
              <a:defRPr sz="1200" b="0" i="0" u="none" strike="noStrike" cap="none">
                <a:solidFill>
                  <a:srgbClr val="3E89CA"/>
                </a:solidFill>
                <a:latin typeface="Calibri"/>
                <a:ea typeface="Calibri"/>
                <a:cs typeface="Calibri"/>
                <a:sym typeface="Calibri"/>
              </a:defRPr>
            </a:lvl2pPr>
            <a:lvl3pPr marL="914400" marR="0" lvl="2" indent="0" algn="l" rtl="0">
              <a:lnSpc>
                <a:spcPct val="100000"/>
              </a:lnSpc>
              <a:spcBef>
                <a:spcPts val="200"/>
              </a:spcBef>
              <a:spcAft>
                <a:spcPts val="0"/>
              </a:spcAft>
              <a:buClr>
                <a:srgbClr val="3E89CA"/>
              </a:buClr>
              <a:buFont typeface="Arial"/>
              <a:buNone/>
              <a:defRPr sz="1000" b="0" i="0" u="none" strike="noStrike" cap="none">
                <a:solidFill>
                  <a:srgbClr val="3E89CA"/>
                </a:solidFill>
                <a:latin typeface="Calibri"/>
                <a:ea typeface="Calibri"/>
                <a:cs typeface="Calibri"/>
                <a:sym typeface="Calibri"/>
              </a:defRPr>
            </a:lvl3pPr>
            <a:lvl4pPr marL="1371600" marR="0" lvl="3" indent="0" algn="l" rtl="0">
              <a:lnSpc>
                <a:spcPct val="100000"/>
              </a:lnSpc>
              <a:spcBef>
                <a:spcPts val="180"/>
              </a:spcBef>
              <a:spcAft>
                <a:spcPts val="0"/>
              </a:spcAft>
              <a:buClr>
                <a:srgbClr val="3E89CA"/>
              </a:buClr>
              <a:buFont typeface="Arial"/>
              <a:buNone/>
              <a:defRPr sz="900" b="0" i="0" u="none" strike="noStrike" cap="none">
                <a:solidFill>
                  <a:srgbClr val="3E89CA"/>
                </a:solidFill>
                <a:latin typeface="Calibri"/>
                <a:ea typeface="Calibri"/>
                <a:cs typeface="Calibri"/>
                <a:sym typeface="Calibri"/>
              </a:defRPr>
            </a:lvl4pPr>
            <a:lvl5pPr marL="1828800" marR="0" lvl="4" indent="0" algn="l" rtl="0">
              <a:lnSpc>
                <a:spcPct val="100000"/>
              </a:lnSpc>
              <a:spcBef>
                <a:spcPts val="180"/>
              </a:spcBef>
              <a:spcAft>
                <a:spcPts val="0"/>
              </a:spcAft>
              <a:buClr>
                <a:srgbClr val="3E89CA"/>
              </a:buClr>
              <a:buFont typeface="Arial"/>
              <a:buNone/>
              <a:defRPr sz="900" b="0" i="0" u="none" strike="noStrike" cap="none">
                <a:solidFill>
                  <a:srgbClr val="3E89CA"/>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grpSp>
        <p:nvGrpSpPr>
          <p:cNvPr id="63" name="Shape 63"/>
          <p:cNvGrpSpPr/>
          <p:nvPr/>
        </p:nvGrpSpPr>
        <p:grpSpPr>
          <a:xfrm>
            <a:off x="-13194" y="5698489"/>
            <a:ext cx="9157194" cy="1200150"/>
            <a:chOff x="-13194" y="5657850"/>
            <a:chExt cx="9157194" cy="1200150"/>
          </a:xfrm>
        </p:grpSpPr>
        <p:sp>
          <p:nvSpPr>
            <p:cNvPr id="64" name="Shape 64"/>
            <p:cNvSpPr/>
            <p:nvPr/>
          </p:nvSpPr>
          <p:spPr>
            <a:xfrm>
              <a:off x="-12700" y="5664200"/>
              <a:ext cx="9156699" cy="1193800"/>
            </a:xfrm>
            <a:custGeom>
              <a:avLst/>
              <a:gdLst/>
              <a:ahLst/>
              <a:cxnLst/>
              <a:rect l="0" t="0" r="0" b="0"/>
              <a:pathLst>
                <a:path w="120000" h="120000" extrusionOk="0">
                  <a:moveTo>
                    <a:pt x="0" y="37021"/>
                  </a:moveTo>
                  <a:lnTo>
                    <a:pt x="120000" y="0"/>
                  </a:lnTo>
                  <a:lnTo>
                    <a:pt x="120000" y="117446"/>
                  </a:lnTo>
                  <a:lnTo>
                    <a:pt x="0" y="120000"/>
                  </a:lnTo>
                  <a:lnTo>
                    <a:pt x="0" y="37021"/>
                  </a:lnTo>
                  <a:close/>
                </a:path>
              </a:pathLst>
            </a:custGeom>
            <a:solidFill>
              <a:srgbClr val="E6E6D5"/>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65" name="Shape 65" descr="leeuw.png"/>
            <p:cNvPicPr preferRelativeResize="0"/>
            <p:nvPr/>
          </p:nvPicPr>
          <p:blipFill rotWithShape="1">
            <a:blip r:embed="rId2">
              <a:alphaModFix/>
            </a:blip>
            <a:srcRect/>
            <a:stretch/>
          </p:blipFill>
          <p:spPr>
            <a:xfrm>
              <a:off x="-13194" y="5980644"/>
              <a:ext cx="809503" cy="872973"/>
            </a:xfrm>
            <a:prstGeom prst="rect">
              <a:avLst/>
            </a:prstGeom>
            <a:noFill/>
            <a:ln>
              <a:noFill/>
            </a:ln>
          </p:spPr>
        </p:pic>
        <p:sp>
          <p:nvSpPr>
            <p:cNvPr id="66" name="Shape 66"/>
            <p:cNvSpPr/>
            <p:nvPr/>
          </p:nvSpPr>
          <p:spPr>
            <a:xfrm>
              <a:off x="6350000" y="5657850"/>
              <a:ext cx="2794000" cy="1187449"/>
            </a:xfrm>
            <a:custGeom>
              <a:avLst/>
              <a:gdLst/>
              <a:ahLst/>
              <a:cxnLst/>
              <a:rect l="0" t="0" r="0" b="0"/>
              <a:pathLst>
                <a:path w="120000" h="120000" extrusionOk="0">
                  <a:moveTo>
                    <a:pt x="13909" y="120000"/>
                  </a:moveTo>
                  <a:lnTo>
                    <a:pt x="0" y="12192"/>
                  </a:lnTo>
                  <a:lnTo>
                    <a:pt x="120000" y="0"/>
                  </a:lnTo>
                  <a:cubicBezTo>
                    <a:pt x="119909" y="39786"/>
                    <a:pt x="119818" y="79572"/>
                    <a:pt x="119727" y="119358"/>
                  </a:cubicBezTo>
                  <a:lnTo>
                    <a:pt x="13909" y="120000"/>
                  </a:lnTo>
                  <a:close/>
                </a:path>
              </a:pathLst>
            </a:custGeom>
            <a:solidFill>
              <a:srgbClr val="3E89CA"/>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67" name="Shape 67" descr="VDAB_logo_zonder.png"/>
            <p:cNvPicPr preferRelativeResize="0"/>
            <p:nvPr/>
          </p:nvPicPr>
          <p:blipFill rotWithShape="1">
            <a:blip r:embed="rId3">
              <a:alphaModFix/>
            </a:blip>
            <a:srcRect/>
            <a:stretch/>
          </p:blipFill>
          <p:spPr>
            <a:xfrm>
              <a:off x="7320279" y="6062075"/>
              <a:ext cx="1105849" cy="456946"/>
            </a:xfrm>
            <a:prstGeom prst="rect">
              <a:avLst/>
            </a:prstGeom>
            <a:noFill/>
            <a:ln>
              <a:noFill/>
            </a:ln>
          </p:spPr>
        </p:pic>
      </p:gr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inde">
    <p:bg>
      <p:bgPr>
        <a:solidFill>
          <a:srgbClr val="3E89CA"/>
        </a:solidFill>
        <a:effectLst/>
      </p:bgPr>
    </p:bg>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685800" y="1952625"/>
            <a:ext cx="7772400" cy="1470024"/>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70" name="Shape 70" descr="VDAB_logo.png"/>
          <p:cNvPicPr preferRelativeResize="0"/>
          <p:nvPr/>
        </p:nvPicPr>
        <p:blipFill rotWithShape="1">
          <a:blip r:embed="rId2">
            <a:alphaModFix/>
          </a:blip>
          <a:srcRect/>
          <a:stretch/>
        </p:blipFill>
        <p:spPr>
          <a:xfrm>
            <a:off x="3001327" y="4914900"/>
            <a:ext cx="3090833" cy="1331278"/>
          </a:xfrm>
          <a:prstGeom prst="rect">
            <a:avLst/>
          </a:prstGeom>
          <a:noFill/>
          <a:ln>
            <a:noFill/>
          </a:ln>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65339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294376"/>
              </a:buClr>
              <a:buFont typeface="Calibri"/>
              <a:buNone/>
              <a:defRPr sz="2800" b="0" i="0" u="none" strike="noStrike" cap="none">
                <a:solidFill>
                  <a:srgbClr val="294376"/>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rgbClr val="3E89CA"/>
              </a:buClr>
              <a:buSzPct val="100000"/>
              <a:buFont typeface="Arial"/>
              <a:buChar char="•"/>
              <a:defRPr sz="3200" b="0" i="0" u="none" strike="noStrike" cap="none">
                <a:solidFill>
                  <a:srgbClr val="3E89CA"/>
                </a:solidFill>
                <a:latin typeface="Calibri"/>
                <a:ea typeface="Calibri"/>
                <a:cs typeface="Calibri"/>
                <a:sym typeface="Calibri"/>
              </a:defRPr>
            </a:lvl1pPr>
            <a:lvl2pPr marL="742950" marR="0" lvl="1" indent="69850" algn="l" rtl="0">
              <a:lnSpc>
                <a:spcPct val="100000"/>
              </a:lnSpc>
              <a:spcBef>
                <a:spcPts val="560"/>
              </a:spcBef>
              <a:spcAft>
                <a:spcPts val="0"/>
              </a:spcAft>
              <a:buClr>
                <a:srgbClr val="3E89CA"/>
              </a:buClr>
              <a:buSzPct val="100000"/>
              <a:buFont typeface="Arial"/>
              <a:buChar char="•"/>
              <a:defRPr sz="2800" b="0" i="0" u="none" strike="noStrike" cap="none">
                <a:solidFill>
                  <a:srgbClr val="3E89CA"/>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E89CA"/>
              </a:buClr>
              <a:buSzPct val="100000"/>
              <a:buFont typeface="Arial"/>
              <a:buChar char="•"/>
              <a:defRPr sz="2400" b="0" i="0" u="none" strike="noStrike" cap="none">
                <a:solidFill>
                  <a:srgbClr val="3E89CA"/>
                </a:solidFill>
                <a:latin typeface="Calibri"/>
                <a:ea typeface="Calibri"/>
                <a:cs typeface="Calibri"/>
                <a:sym typeface="Calibri"/>
              </a:defRPr>
            </a:lvl3pPr>
            <a:lvl4pPr marL="1600200" marR="0" lvl="3" indent="2540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4pPr>
            <a:lvl5pPr marL="2057400" marR="0" lvl="4" indent="25400" algn="l" rtl="0">
              <a:lnSpc>
                <a:spcPct val="100000"/>
              </a:lnSpc>
              <a:spcBef>
                <a:spcPts val="400"/>
              </a:spcBef>
              <a:spcAft>
                <a:spcPts val="0"/>
              </a:spcAft>
              <a:buClr>
                <a:srgbClr val="3E89CA"/>
              </a:buClr>
              <a:buSzPct val="100000"/>
              <a:buFont typeface="Arial"/>
              <a:buChar char="•"/>
              <a:defRPr sz="2000" b="0" i="0" u="none" strike="noStrike" cap="none">
                <a:solidFill>
                  <a:srgbClr val="3E89CA"/>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593367"/>
            <a:ext cx="8520600" cy="763500"/>
          </a:xfrm>
          <a:prstGeom prst="rect">
            <a:avLst/>
          </a:prstGeom>
          <a:noFill/>
          <a:ln>
            <a:noFill/>
          </a:ln>
        </p:spPr>
        <p:txBody>
          <a:bodyPr wrap="square"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3" name="Shape 73"/>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dk2"/>
              </a:buClr>
              <a:buSzPct val="100000"/>
              <a:buChar char="●"/>
              <a:defRPr sz="1800">
                <a:solidFill>
                  <a:schemeClr val="dk2"/>
                </a:solidFill>
              </a:defRPr>
            </a:lvl1pPr>
            <a:lvl2pPr lvl="1" rtl="0">
              <a:lnSpc>
                <a:spcPct val="115000"/>
              </a:lnSpc>
              <a:spcBef>
                <a:spcPts val="0"/>
              </a:spcBef>
              <a:spcAft>
                <a:spcPts val="1600"/>
              </a:spcAft>
              <a:buClr>
                <a:schemeClr val="dk2"/>
              </a:buClr>
              <a:buChar char="○"/>
              <a:defRPr>
                <a:solidFill>
                  <a:schemeClr val="dk2"/>
                </a:solidFill>
              </a:defRPr>
            </a:lvl2pPr>
            <a:lvl3pPr lvl="2" rtl="0">
              <a:lnSpc>
                <a:spcPct val="115000"/>
              </a:lnSpc>
              <a:spcBef>
                <a:spcPts val="0"/>
              </a:spcBef>
              <a:spcAft>
                <a:spcPts val="1600"/>
              </a:spcAft>
              <a:buClr>
                <a:schemeClr val="dk2"/>
              </a:buClr>
              <a:buChar char="■"/>
              <a:defRPr>
                <a:solidFill>
                  <a:schemeClr val="dk2"/>
                </a:solidFill>
              </a:defRPr>
            </a:lvl3pPr>
            <a:lvl4pPr lvl="3" rtl="0">
              <a:lnSpc>
                <a:spcPct val="115000"/>
              </a:lnSpc>
              <a:spcBef>
                <a:spcPts val="0"/>
              </a:spcBef>
              <a:spcAft>
                <a:spcPts val="1600"/>
              </a:spcAft>
              <a:buClr>
                <a:schemeClr val="dk2"/>
              </a:buClr>
              <a:buChar char="●"/>
              <a:defRPr>
                <a:solidFill>
                  <a:schemeClr val="dk2"/>
                </a:solidFill>
              </a:defRPr>
            </a:lvl4pPr>
            <a:lvl5pPr lvl="4" rtl="0">
              <a:lnSpc>
                <a:spcPct val="115000"/>
              </a:lnSpc>
              <a:spcBef>
                <a:spcPts val="0"/>
              </a:spcBef>
              <a:spcAft>
                <a:spcPts val="1600"/>
              </a:spcAft>
              <a:buClr>
                <a:schemeClr val="dk2"/>
              </a:buClr>
              <a:buChar char="○"/>
              <a:defRPr>
                <a:solidFill>
                  <a:schemeClr val="dk2"/>
                </a:solidFill>
              </a:defRPr>
            </a:lvl5pPr>
            <a:lvl6pPr lvl="5" rtl="0">
              <a:lnSpc>
                <a:spcPct val="115000"/>
              </a:lnSpc>
              <a:spcBef>
                <a:spcPts val="0"/>
              </a:spcBef>
              <a:spcAft>
                <a:spcPts val="1600"/>
              </a:spcAft>
              <a:buClr>
                <a:schemeClr val="dk2"/>
              </a:buClr>
              <a:buChar char="■"/>
              <a:defRPr>
                <a:solidFill>
                  <a:schemeClr val="dk2"/>
                </a:solidFill>
              </a:defRPr>
            </a:lvl6pPr>
            <a:lvl7pPr lvl="6" rtl="0">
              <a:lnSpc>
                <a:spcPct val="115000"/>
              </a:lnSpc>
              <a:spcBef>
                <a:spcPts val="0"/>
              </a:spcBef>
              <a:spcAft>
                <a:spcPts val="1600"/>
              </a:spcAft>
              <a:buClr>
                <a:schemeClr val="dk2"/>
              </a:buClr>
              <a:buChar char="●"/>
              <a:defRPr>
                <a:solidFill>
                  <a:schemeClr val="dk2"/>
                </a:solidFill>
              </a:defRPr>
            </a:lvl7pPr>
            <a:lvl8pPr lvl="7" rtl="0">
              <a:lnSpc>
                <a:spcPct val="115000"/>
              </a:lnSpc>
              <a:spcBef>
                <a:spcPts val="0"/>
              </a:spcBef>
              <a:spcAft>
                <a:spcPts val="1600"/>
              </a:spcAft>
              <a:buClr>
                <a:schemeClr val="dk2"/>
              </a:buClr>
              <a:buChar char="○"/>
              <a:defRPr>
                <a:solidFill>
                  <a:schemeClr val="dk2"/>
                </a:solidFill>
              </a:defRPr>
            </a:lvl8pPr>
            <a:lvl9pPr lvl="8" rtl="0">
              <a:lnSpc>
                <a:spcPct val="115000"/>
              </a:lnSpc>
              <a:spcBef>
                <a:spcPts val="0"/>
              </a:spcBef>
              <a:spcAft>
                <a:spcPts val="1600"/>
              </a:spcAft>
              <a:buClr>
                <a:schemeClr val="dk2"/>
              </a:buClr>
              <a:buChar char="■"/>
              <a:defRPr>
                <a:solidFill>
                  <a:schemeClr val="dk2"/>
                </a:solidFill>
              </a:defRPr>
            </a:lvl9pPr>
          </a:lstStyle>
          <a:p>
            <a:endParaRPr/>
          </a:p>
        </p:txBody>
      </p:sp>
      <p:sp>
        <p:nvSpPr>
          <p:cNvPr id="74" name="Shape 74"/>
          <p:cNvSpPr txBox="1">
            <a:spLocks noGrp="1"/>
          </p:cNvSpPr>
          <p:nvPr>
            <p:ph type="sldNum" idx="12"/>
          </p:nvPr>
        </p:nvSpPr>
        <p:spPr>
          <a:xfrm>
            <a:off x="8472458" y="6217622"/>
            <a:ext cx="548700" cy="524700"/>
          </a:xfrm>
          <a:prstGeom prst="rect">
            <a:avLst/>
          </a:prstGeom>
          <a:noFill/>
          <a:ln>
            <a:noFill/>
          </a:ln>
        </p:spPr>
        <p:txBody>
          <a:bodyPr wrap="square" lIns="91425" tIns="91425" rIns="91425" bIns="91425" anchor="ctr" anchorCtr="0">
            <a:noAutofit/>
          </a:bodyPr>
          <a:lstStyle/>
          <a:p>
            <a:pPr lvl="0" algn="r" rtl="0">
              <a:spcBef>
                <a:spcPts val="0"/>
              </a:spcBef>
              <a:buNone/>
            </a:pPr>
            <a:fld id="{00000000-1234-1234-1234-123412341234}" type="slidenum">
              <a:rPr lang="en-US" sz="1000">
                <a:solidFill>
                  <a:schemeClr val="dk2"/>
                </a:solidFill>
              </a:rPr>
              <a:t>‹nr.›</a:t>
            </a:fld>
            <a:endParaRPr lang="en-U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11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vdab.be/onderwijs/opleidingsmogelijkheden#partnershi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dab.be/startpakket/jongeren#13803-wat-is-je-wachttijd"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www.roadies.be/"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vdab.be/diplomaviavdab"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www.vdab.be/onderwij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vdab.be/onderwijs/laatstejaars#inschrijvi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onderwijskiezer.b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vdab.be/jongere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vdab.be/mijnvdab/opleidingen/opleidingen.jsp?entryPoint=WeblerenFlow" TargetMode="External"/><Relationship Id="rId4" Type="http://schemas.openxmlformats.org/officeDocument/2006/relationships/hyperlink" Target="http://vick.vlaander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vdab.tv/film/352"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vdab.be/startpakket?utm_source=vdab.be&amp;utm_campaign=DigitaalStartpakket&amp;utm_medium=Kijker" TargetMode="External"/><Relationship Id="rId4" Type="http://schemas.openxmlformats.org/officeDocument/2006/relationships/hyperlink" Target="http://vdab.tv/film/35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www.vdab.be/startpakket/jongeren#17183-wat-verwacht-vdab-van-je"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191492"/>
            <a:ext cx="5843484" cy="653398"/>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294376"/>
              </a:buClr>
              <a:buSzPct val="25000"/>
              <a:buFont typeface="Calibri"/>
              <a:buNone/>
            </a:pPr>
            <a:r>
              <a:rPr lang="en-US" sz="2520" b="1" i="0" u="none" strike="noStrike" cap="none">
                <a:solidFill>
                  <a:srgbClr val="294376"/>
                </a:solidFill>
                <a:latin typeface="Calibri"/>
                <a:ea typeface="Calibri"/>
                <a:cs typeface="Calibri"/>
                <a:sym typeface="Calibri"/>
              </a:rPr>
              <a:t>Samenwerking</a:t>
            </a:r>
            <a:br>
              <a:rPr lang="en-US" sz="2520" b="1" i="0" u="none" strike="noStrike" cap="none">
                <a:solidFill>
                  <a:srgbClr val="294376"/>
                </a:solidFill>
                <a:latin typeface="Calibri"/>
                <a:ea typeface="Calibri"/>
                <a:cs typeface="Calibri"/>
                <a:sym typeface="Calibri"/>
              </a:rPr>
            </a:br>
            <a:r>
              <a:rPr lang="en-US" sz="2520" b="1" i="0" u="none" strike="noStrike" cap="none">
                <a:solidFill>
                  <a:srgbClr val="294376"/>
                </a:solidFill>
                <a:latin typeface="Calibri"/>
                <a:ea typeface="Calibri"/>
                <a:cs typeface="Calibri"/>
                <a:sym typeface="Calibri"/>
              </a:rPr>
              <a:t>Waarom?</a:t>
            </a:r>
          </a:p>
        </p:txBody>
      </p:sp>
      <p:sp>
        <p:nvSpPr>
          <p:cNvPr id="124" name="Shape 124"/>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E89CA"/>
              </a:buClr>
              <a:buSzPct val="25000"/>
              <a:buFont typeface="Arial"/>
              <a:buNone/>
            </a:pPr>
            <a:r>
              <a:rPr lang="en-US" sz="2400" b="0" i="0" u="none" strike="noStrike" cap="none">
                <a:solidFill>
                  <a:srgbClr val="3E89CA"/>
                </a:solidFill>
                <a:latin typeface="Calibri"/>
                <a:ea typeface="Calibri"/>
                <a:cs typeface="Calibri"/>
                <a:sym typeface="Calibri"/>
              </a:rPr>
              <a:t>Maatschappelijke uitdagingen , op het snijvlak arbeid-onderwijs.</a:t>
            </a:r>
          </a:p>
          <a:p>
            <a:pPr marL="0" marR="0" lvl="0" indent="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0" marR="0" lvl="0" indent="0" algn="l" rtl="0">
              <a:lnSpc>
                <a:spcPct val="100000"/>
              </a:lnSpc>
              <a:spcBef>
                <a:spcPts val="480"/>
              </a:spcBef>
              <a:spcAft>
                <a:spcPts val="0"/>
              </a:spcAft>
              <a:buClr>
                <a:srgbClr val="3E89CA"/>
              </a:buClr>
              <a:buSzPct val="25000"/>
              <a:buFont typeface="Arial"/>
              <a:buNone/>
            </a:pPr>
            <a:r>
              <a:rPr lang="en-US" sz="2400" b="0" i="0" u="none" strike="noStrike" cap="none">
                <a:solidFill>
                  <a:srgbClr val="3E89CA"/>
                </a:solidFill>
                <a:latin typeface="Calibri"/>
                <a:ea typeface="Calibri"/>
                <a:cs typeface="Calibri"/>
                <a:sym typeface="Calibri"/>
              </a:rPr>
              <a:t>Inzetten op de sterktes en expertise van Onderwijs en VDAB om deze uitdagingen gezamenlijk aan te gaan.</a:t>
            </a:r>
          </a:p>
          <a:p>
            <a:pPr marL="0" marR="0" lvl="0" indent="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0" marR="0" lvl="0" indent="0" algn="l" rtl="0">
              <a:lnSpc>
                <a:spcPct val="100000"/>
              </a:lnSpc>
              <a:spcBef>
                <a:spcPts val="480"/>
              </a:spcBef>
              <a:spcAft>
                <a:spcPts val="0"/>
              </a:spcAft>
              <a:buClr>
                <a:srgbClr val="3E89CA"/>
              </a:buClr>
              <a:buSzPct val="25000"/>
              <a:buFont typeface="Arial"/>
              <a:buNone/>
            </a:pPr>
            <a:r>
              <a:rPr lang="en-US" sz="2400" b="0" i="0" u="none" strike="noStrike" cap="none">
                <a:solidFill>
                  <a:srgbClr val="3E89CA"/>
                </a:solidFill>
                <a:latin typeface="Calibri"/>
                <a:ea typeface="Calibri"/>
                <a:cs typeface="Calibri"/>
                <a:sym typeface="Calibri"/>
              </a:rPr>
              <a:t>Zie ook document: </a:t>
            </a:r>
            <a:r>
              <a:rPr lang="en-US" sz="2400" b="0" i="0" u="sng" strike="noStrike" cap="none">
                <a:solidFill>
                  <a:schemeClr val="hlink"/>
                </a:solidFill>
                <a:latin typeface="Calibri"/>
                <a:ea typeface="Calibri"/>
                <a:cs typeface="Calibri"/>
                <a:sym typeface="Calibri"/>
                <a:hlinkClick r:id="rId3"/>
              </a:rPr>
              <a:t>https://www.vdab.be/onderwijs/opleidingsmogelijkheden#partnership</a:t>
            </a:r>
          </a:p>
          <a:p>
            <a:pPr marL="0" marR="0" lvl="0" indent="0" algn="l" rtl="0">
              <a:lnSpc>
                <a:spcPct val="100000"/>
              </a:lnSpc>
              <a:spcBef>
                <a:spcPts val="640"/>
              </a:spcBef>
              <a:spcAft>
                <a:spcPts val="0"/>
              </a:spcAft>
              <a:buClr>
                <a:srgbClr val="3E89CA"/>
              </a:buClr>
              <a:buSzPct val="25000"/>
              <a:buFont typeface="Arial"/>
              <a:buNone/>
            </a:pPr>
            <a:endParaRPr sz="32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640"/>
              </a:spcBef>
              <a:spcAft>
                <a:spcPts val="0"/>
              </a:spcAft>
              <a:buClr>
                <a:srgbClr val="3E89CA"/>
              </a:buClr>
              <a:buSzPct val="25000"/>
              <a:buFont typeface="Arial"/>
              <a:buNone/>
            </a:pPr>
            <a:endParaRPr sz="32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640"/>
              </a:spcBef>
              <a:spcAft>
                <a:spcPts val="0"/>
              </a:spcAft>
              <a:buClr>
                <a:srgbClr val="3E89CA"/>
              </a:buClr>
              <a:buSzPct val="25000"/>
              <a:buFont typeface="Arial"/>
              <a:buNone/>
            </a:pPr>
            <a:endParaRPr sz="3200" b="0" i="0" u="none" strike="noStrike" cap="none">
              <a:solidFill>
                <a:srgbClr val="3E89CA"/>
              </a:solidFill>
              <a:latin typeface="Calibri"/>
              <a:ea typeface="Calibri"/>
              <a:cs typeface="Calibri"/>
              <a:sym typeface="Calibri"/>
            </a:endParaRPr>
          </a:p>
        </p:txBody>
      </p:sp>
      <p:sp>
        <p:nvSpPr>
          <p:cNvPr id="125" name="Shape 125"/>
          <p:cNvSpPr txBox="1">
            <a:spLocks noGrp="1"/>
          </p:cNvSpPr>
          <p:nvPr>
            <p:ph type="sldNum" idx="12"/>
          </p:nvPr>
        </p:nvSpPr>
        <p:spPr>
          <a:xfrm>
            <a:off x="6559550" y="185738"/>
            <a:ext cx="2093473" cy="653398"/>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3E89CA"/>
              </a:buClr>
              <a:buSzPct val="25000"/>
              <a:buFont typeface="Calibri"/>
              <a:buNone/>
            </a:pPr>
            <a:fld id="{00000000-1234-1234-1234-123412341234}" type="slidenum">
              <a:rPr lang="en-US" sz="1200" b="0" i="0" u="none" strike="noStrike" cap="none">
                <a:solidFill>
                  <a:srgbClr val="3E89CA"/>
                </a:solidFill>
                <a:latin typeface="Calibri"/>
                <a:ea typeface="Calibri"/>
                <a:cs typeface="Calibri"/>
                <a:sym typeface="Calibri"/>
              </a:rPr>
              <a:t>1</a:t>
            </a:fld>
            <a:endParaRPr lang="en-US" sz="1200" b="0" i="0" u="none" strike="noStrike" cap="none">
              <a:solidFill>
                <a:srgbClr val="3E89CA"/>
              </a:solidFill>
              <a:latin typeface="Calibri"/>
              <a:ea typeface="Calibri"/>
              <a:cs typeface="Calibri"/>
              <a:sym typeface="Calibri"/>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593367"/>
            <a:ext cx="8520600" cy="7635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93" name="Shape 193"/>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pic>
        <p:nvPicPr>
          <p:cNvPr id="194" name="Shape 194">
            <a:hlinkClick r:id="rId3"/>
          </p:cNvPr>
          <p:cNvPicPr preferRelativeResize="0"/>
          <p:nvPr/>
        </p:nvPicPr>
        <p:blipFill>
          <a:blip r:embed="rId4">
            <a:alphaModFix/>
          </a:blip>
          <a:stretch>
            <a:fillRect/>
          </a:stretch>
        </p:blipFill>
        <p:spPr>
          <a:xfrm>
            <a:off x="916081" y="0"/>
            <a:ext cx="7311839"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593367"/>
            <a:ext cx="8520600" cy="7635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00" name="Shape 200"/>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pic>
        <p:nvPicPr>
          <p:cNvPr id="201" name="Shape 201"/>
          <p:cNvPicPr preferRelativeResize="0"/>
          <p:nvPr/>
        </p:nvPicPr>
        <p:blipFill>
          <a:blip r:embed="rId3">
            <a:alphaModFix/>
          </a:blip>
          <a:stretch>
            <a:fillRect/>
          </a:stretch>
        </p:blipFill>
        <p:spPr>
          <a:xfrm>
            <a:off x="0" y="41042"/>
            <a:ext cx="9143999" cy="50819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593367"/>
            <a:ext cx="8520600" cy="7635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07" name="Shape 207"/>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pic>
        <p:nvPicPr>
          <p:cNvPr id="208" name="Shape 208"/>
          <p:cNvPicPr preferRelativeResize="0"/>
          <p:nvPr/>
        </p:nvPicPr>
        <p:blipFill>
          <a:blip r:embed="rId3">
            <a:alphaModFix/>
          </a:blip>
          <a:stretch>
            <a:fillRect/>
          </a:stretch>
        </p:blipFill>
        <p:spPr>
          <a:xfrm>
            <a:off x="479154" y="0"/>
            <a:ext cx="8185691"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593367"/>
            <a:ext cx="8520600" cy="7635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14" name="Shape 214"/>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pic>
        <p:nvPicPr>
          <p:cNvPr id="215" name="Shape 215"/>
          <p:cNvPicPr preferRelativeResize="0"/>
          <p:nvPr/>
        </p:nvPicPr>
        <p:blipFill>
          <a:blip r:embed="rId3">
            <a:alphaModFix/>
          </a:blip>
          <a:stretch>
            <a:fillRect/>
          </a:stretch>
        </p:blipFill>
        <p:spPr>
          <a:xfrm>
            <a:off x="255134" y="0"/>
            <a:ext cx="8633732"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593367"/>
            <a:ext cx="8520600" cy="7635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21" name="Shape 221"/>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pic>
        <p:nvPicPr>
          <p:cNvPr id="222" name="Shape 222"/>
          <p:cNvPicPr preferRelativeResize="0"/>
          <p:nvPr/>
        </p:nvPicPr>
        <p:blipFill>
          <a:blip r:embed="rId3">
            <a:alphaModFix/>
          </a:blip>
          <a:stretch>
            <a:fillRect/>
          </a:stretch>
        </p:blipFill>
        <p:spPr>
          <a:xfrm>
            <a:off x="266486" y="0"/>
            <a:ext cx="8611029"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593367"/>
            <a:ext cx="8520600" cy="7635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28" name="Shape 228"/>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pic>
        <p:nvPicPr>
          <p:cNvPr id="229" name="Shape 229"/>
          <p:cNvPicPr preferRelativeResize="0"/>
          <p:nvPr/>
        </p:nvPicPr>
        <p:blipFill>
          <a:blip r:embed="rId3">
            <a:alphaModFix/>
          </a:blip>
          <a:stretch>
            <a:fillRect/>
          </a:stretch>
        </p:blipFill>
        <p:spPr>
          <a:xfrm>
            <a:off x="358795" y="0"/>
            <a:ext cx="842640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593367"/>
            <a:ext cx="8520600" cy="7635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35" name="Shape 235"/>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pic>
        <p:nvPicPr>
          <p:cNvPr id="236" name="Shape 236"/>
          <p:cNvPicPr preferRelativeResize="0"/>
          <p:nvPr/>
        </p:nvPicPr>
        <p:blipFill>
          <a:blip r:embed="rId3">
            <a:alphaModFix/>
          </a:blip>
          <a:stretch>
            <a:fillRect/>
          </a:stretch>
        </p:blipFill>
        <p:spPr>
          <a:xfrm>
            <a:off x="0" y="254856"/>
            <a:ext cx="9144000" cy="47612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11700" y="593367"/>
            <a:ext cx="8520600" cy="7635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42" name="Shape 242"/>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pic>
        <p:nvPicPr>
          <p:cNvPr id="243" name="Shape 243"/>
          <p:cNvPicPr preferRelativeResize="0"/>
          <p:nvPr/>
        </p:nvPicPr>
        <p:blipFill>
          <a:blip r:embed="rId3">
            <a:alphaModFix/>
          </a:blip>
          <a:stretch>
            <a:fillRect/>
          </a:stretch>
        </p:blipFill>
        <p:spPr>
          <a:xfrm>
            <a:off x="12577" y="0"/>
            <a:ext cx="9118846"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11700" y="593367"/>
            <a:ext cx="8520600" cy="7635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49" name="Shape 249"/>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pic>
        <p:nvPicPr>
          <p:cNvPr id="250" name="Shape 250"/>
          <p:cNvPicPr preferRelativeResize="0"/>
          <p:nvPr/>
        </p:nvPicPr>
        <p:blipFill>
          <a:blip r:embed="rId3">
            <a:alphaModFix/>
          </a:blip>
          <a:stretch>
            <a:fillRect/>
          </a:stretch>
        </p:blipFill>
        <p:spPr>
          <a:xfrm>
            <a:off x="56485" y="0"/>
            <a:ext cx="9031029"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593367"/>
            <a:ext cx="8520600" cy="763500"/>
          </a:xfrm>
          <a:prstGeom prst="rect">
            <a:avLst/>
          </a:prstGeom>
        </p:spPr>
        <p:txBody>
          <a:bodyPr wrap="square" lIns="91425" tIns="91425" rIns="91425" bIns="91425" anchor="t" anchorCtr="0">
            <a:noAutofit/>
          </a:bodyPr>
          <a:lstStyle/>
          <a:p>
            <a:pPr lvl="0" rtl="0">
              <a:spcBef>
                <a:spcPts val="0"/>
              </a:spcBef>
              <a:buNone/>
            </a:pPr>
            <a:endParaRPr/>
          </a:p>
        </p:txBody>
      </p:sp>
      <p:sp>
        <p:nvSpPr>
          <p:cNvPr id="256" name="Shape 256"/>
          <p:cNvSpPr txBox="1">
            <a:spLocks noGrp="1"/>
          </p:cNvSpPr>
          <p:nvPr>
            <p:ph type="body" idx="1"/>
          </p:nvPr>
        </p:nvSpPr>
        <p:spPr>
          <a:xfrm>
            <a:off x="311700" y="1536633"/>
            <a:ext cx="8520600" cy="4555200"/>
          </a:xfrm>
          <a:prstGeom prst="rect">
            <a:avLst/>
          </a:prstGeom>
        </p:spPr>
        <p:txBody>
          <a:bodyPr wrap="square" lIns="91425" tIns="91425" rIns="91425" bIns="91425" anchor="t" anchorCtr="0">
            <a:noAutofit/>
          </a:bodyPr>
          <a:lstStyle/>
          <a:p>
            <a:pPr lvl="0" rtl="0">
              <a:spcBef>
                <a:spcPts val="0"/>
              </a:spcBef>
              <a:buNone/>
            </a:pPr>
            <a:endParaRPr/>
          </a:p>
        </p:txBody>
      </p:sp>
      <p:pic>
        <p:nvPicPr>
          <p:cNvPr id="257" name="Shape 257">
            <a:hlinkClick r:id="rId3"/>
          </p:cNvPr>
          <p:cNvPicPr preferRelativeResize="0"/>
          <p:nvPr/>
        </p:nvPicPr>
        <p:blipFill>
          <a:blip r:embed="rId4">
            <a:alphaModFix/>
          </a:blip>
          <a:stretch>
            <a:fillRect/>
          </a:stretch>
        </p:blipFill>
        <p:spPr>
          <a:xfrm>
            <a:off x="0" y="381000"/>
            <a:ext cx="9143999" cy="4571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191492"/>
            <a:ext cx="5843484" cy="653398"/>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294376"/>
              </a:buClr>
              <a:buSzPct val="25000"/>
              <a:buFont typeface="Calibri"/>
              <a:buNone/>
            </a:pPr>
            <a:r>
              <a:rPr lang="en-US" sz="2520" b="1" i="0" u="none" strike="noStrike" cap="none">
                <a:solidFill>
                  <a:srgbClr val="294376"/>
                </a:solidFill>
                <a:latin typeface="Calibri"/>
                <a:ea typeface="Calibri"/>
                <a:cs typeface="Calibri"/>
                <a:sym typeface="Calibri"/>
              </a:rPr>
              <a:t>Samenwerking</a:t>
            </a:r>
            <a:br>
              <a:rPr lang="en-US" sz="2520" b="1" i="0" u="none" strike="noStrike" cap="none">
                <a:solidFill>
                  <a:srgbClr val="294376"/>
                </a:solidFill>
                <a:latin typeface="Calibri"/>
                <a:ea typeface="Calibri"/>
                <a:cs typeface="Calibri"/>
                <a:sym typeface="Calibri"/>
              </a:rPr>
            </a:br>
            <a:r>
              <a:rPr lang="en-US" sz="2520" b="1" i="0" u="none" strike="noStrike" cap="none">
                <a:solidFill>
                  <a:srgbClr val="294376"/>
                </a:solidFill>
                <a:latin typeface="Calibri"/>
                <a:ea typeface="Calibri"/>
                <a:cs typeface="Calibri"/>
                <a:sym typeface="Calibri"/>
              </a:rPr>
              <a:t>Doelstelling</a:t>
            </a:r>
          </a:p>
        </p:txBody>
      </p:sp>
      <p:sp>
        <p:nvSpPr>
          <p:cNvPr id="132" name="Shape 132"/>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E89CA"/>
              </a:buClr>
              <a:buSzPct val="25000"/>
              <a:buFont typeface="Arial"/>
              <a:buNone/>
            </a:pPr>
            <a:r>
              <a:rPr lang="en-US" sz="2800" b="0" i="0" u="none" strike="noStrike" cap="none">
                <a:solidFill>
                  <a:srgbClr val="3E89CA"/>
                </a:solidFill>
                <a:latin typeface="Calibri"/>
                <a:ea typeface="Calibri"/>
                <a:cs typeface="Calibri"/>
                <a:sym typeface="Calibri"/>
              </a:rPr>
              <a:t>Hoe kunnen regionale partnerschappen het verschil maken? Hoe bruggen bouwen tussen onderwijs en arbeidsmarkt?</a:t>
            </a:r>
          </a:p>
          <a:p>
            <a:pPr marL="0" marR="0" lvl="0" indent="0" algn="l" rtl="0">
              <a:lnSpc>
                <a:spcPct val="100000"/>
              </a:lnSpc>
              <a:spcBef>
                <a:spcPts val="560"/>
              </a:spcBef>
              <a:spcAft>
                <a:spcPts val="0"/>
              </a:spcAft>
              <a:buClr>
                <a:srgbClr val="3E89CA"/>
              </a:buClr>
              <a:buSzPct val="25000"/>
              <a:buFont typeface="Arial"/>
              <a:buNone/>
            </a:pPr>
            <a:endParaRPr sz="28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480"/>
              </a:spcBef>
              <a:spcAft>
                <a:spcPts val="0"/>
              </a:spcAft>
              <a:buClr>
                <a:srgbClr val="3E89CA"/>
              </a:buClr>
              <a:buSzPct val="100000"/>
              <a:buFont typeface="Arial"/>
              <a:buChar char="•"/>
            </a:pPr>
            <a:r>
              <a:rPr lang="en-US" sz="2400" b="0" i="0" u="none" strike="noStrike" cap="none">
                <a:solidFill>
                  <a:srgbClr val="3E89CA"/>
                </a:solidFill>
                <a:latin typeface="Calibri"/>
                <a:ea typeface="Calibri"/>
                <a:cs typeface="Calibri"/>
                <a:sym typeface="Calibri"/>
              </a:rPr>
              <a:t>Maximale ontwikkeling van talenten en competenties van de jongere</a:t>
            </a:r>
          </a:p>
          <a:p>
            <a:pPr marL="342900" marR="0" lvl="0" indent="-342900" algn="l" rtl="0">
              <a:lnSpc>
                <a:spcPct val="100000"/>
              </a:lnSpc>
              <a:spcBef>
                <a:spcPts val="480"/>
              </a:spcBef>
              <a:spcAft>
                <a:spcPts val="0"/>
              </a:spcAft>
              <a:buClr>
                <a:srgbClr val="3E89CA"/>
              </a:buClr>
              <a:buSzPct val="100000"/>
              <a:buFont typeface="Arial"/>
              <a:buChar char="•"/>
            </a:pPr>
            <a:r>
              <a:rPr lang="en-US" sz="2400" b="0" i="0" u="none" strike="noStrike" cap="none">
                <a:solidFill>
                  <a:srgbClr val="3E89CA"/>
                </a:solidFill>
                <a:latin typeface="Calibri"/>
                <a:ea typeface="Calibri"/>
                <a:cs typeface="Calibri"/>
                <a:sym typeface="Calibri"/>
              </a:rPr>
              <a:t>Arbeidsmarkt leren kennen : beroepen, kwalificaties, instanties</a:t>
            </a:r>
          </a:p>
          <a:p>
            <a:pPr marL="342900" marR="0" lvl="0" indent="-342900" algn="l" rtl="0">
              <a:lnSpc>
                <a:spcPct val="100000"/>
              </a:lnSpc>
              <a:spcBef>
                <a:spcPts val="480"/>
              </a:spcBef>
              <a:spcAft>
                <a:spcPts val="0"/>
              </a:spcAft>
              <a:buClr>
                <a:srgbClr val="3E89CA"/>
              </a:buClr>
              <a:buSzPct val="100000"/>
              <a:buFont typeface="Arial"/>
              <a:buChar char="•"/>
            </a:pPr>
            <a:r>
              <a:rPr lang="en-US" sz="2400" b="0" i="0" u="none" strike="noStrike" cap="none">
                <a:solidFill>
                  <a:srgbClr val="3E89CA"/>
                </a:solidFill>
                <a:latin typeface="Calibri"/>
                <a:ea typeface="Calibri"/>
                <a:cs typeface="Calibri"/>
                <a:sym typeface="Calibri"/>
              </a:rPr>
              <a:t>Stimuleren van de inschrijving laatstejaars leerlingen en  schoolverlaters bij VDAB</a:t>
            </a:r>
          </a:p>
          <a:p>
            <a:pPr marL="342900" marR="0" lvl="0" indent="-34290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640"/>
              </a:spcBef>
              <a:spcAft>
                <a:spcPts val="0"/>
              </a:spcAft>
              <a:buClr>
                <a:srgbClr val="3E89CA"/>
              </a:buClr>
              <a:buSzPct val="25000"/>
              <a:buFont typeface="Arial"/>
              <a:buNone/>
            </a:pPr>
            <a:endParaRPr sz="32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640"/>
              </a:spcBef>
              <a:spcAft>
                <a:spcPts val="0"/>
              </a:spcAft>
              <a:buClr>
                <a:srgbClr val="3E89CA"/>
              </a:buClr>
              <a:buSzPct val="25000"/>
              <a:buFont typeface="Arial"/>
              <a:buNone/>
            </a:pPr>
            <a:endParaRPr sz="32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640"/>
              </a:spcBef>
              <a:spcAft>
                <a:spcPts val="0"/>
              </a:spcAft>
              <a:buClr>
                <a:srgbClr val="3E89CA"/>
              </a:buClr>
              <a:buSzPct val="25000"/>
              <a:buFont typeface="Arial"/>
              <a:buNone/>
            </a:pPr>
            <a:endParaRPr sz="3200" b="0" i="0" u="none" strike="noStrike" cap="none">
              <a:solidFill>
                <a:srgbClr val="3E89CA"/>
              </a:solidFill>
              <a:latin typeface="Calibri"/>
              <a:ea typeface="Calibri"/>
              <a:cs typeface="Calibri"/>
              <a:sym typeface="Calibri"/>
            </a:endParaRPr>
          </a:p>
        </p:txBody>
      </p:sp>
      <p:sp>
        <p:nvSpPr>
          <p:cNvPr id="133" name="Shape 133"/>
          <p:cNvSpPr txBox="1">
            <a:spLocks noGrp="1"/>
          </p:cNvSpPr>
          <p:nvPr>
            <p:ph type="sldNum" idx="12"/>
          </p:nvPr>
        </p:nvSpPr>
        <p:spPr>
          <a:xfrm>
            <a:off x="6559550" y="185738"/>
            <a:ext cx="2093473" cy="653398"/>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3E89CA"/>
              </a:buClr>
              <a:buSzPct val="25000"/>
              <a:buFont typeface="Calibri"/>
              <a:buNone/>
            </a:pPr>
            <a:fld id="{00000000-1234-1234-1234-123412341234}" type="slidenum">
              <a:rPr lang="en-US" sz="1200" b="0" i="0" u="none" strike="noStrike" cap="none">
                <a:solidFill>
                  <a:srgbClr val="3E89CA"/>
                </a:solidFill>
                <a:latin typeface="Calibri"/>
                <a:ea typeface="Calibri"/>
                <a:cs typeface="Calibri"/>
                <a:sym typeface="Calibri"/>
              </a:rPr>
              <a:t>2</a:t>
            </a:fld>
            <a:endParaRPr lang="en-US" sz="1200" b="0" i="0" u="none" strike="noStrike" cap="none">
              <a:solidFill>
                <a:srgbClr val="3E89CA"/>
              </a:solidFill>
              <a:latin typeface="Calibri"/>
              <a:ea typeface="Calibri"/>
              <a:cs typeface="Calibri"/>
              <a:sym typeface="Calibri"/>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191492"/>
            <a:ext cx="5843484" cy="653398"/>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294376"/>
              </a:buClr>
              <a:buSzPct val="25000"/>
              <a:buFont typeface="Calibri"/>
              <a:buNone/>
            </a:pPr>
            <a:r>
              <a:rPr lang="en-US" sz="2800" b="1" i="0" u="none" strike="noStrike" cap="none">
                <a:solidFill>
                  <a:srgbClr val="294376"/>
                </a:solidFill>
                <a:latin typeface="Calibri"/>
                <a:ea typeface="Calibri"/>
                <a:cs typeface="Calibri"/>
                <a:sym typeface="Calibri"/>
              </a:rPr>
              <a:t>Volwassenonderwijs</a:t>
            </a:r>
          </a:p>
        </p:txBody>
      </p:sp>
      <p:sp>
        <p:nvSpPr>
          <p:cNvPr id="263" name="Shape 263"/>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E89CA"/>
              </a:buClr>
              <a:buSzPct val="25000"/>
              <a:buFont typeface="Arial"/>
              <a:buNone/>
            </a:pPr>
            <a:r>
              <a:rPr lang="en-US" sz="2400" b="0" i="0" u="none" strike="noStrike" cap="none">
                <a:solidFill>
                  <a:srgbClr val="3E89CA"/>
                </a:solidFill>
                <a:latin typeface="Calibri"/>
                <a:ea typeface="Calibri"/>
                <a:cs typeface="Calibri"/>
                <a:sym typeface="Calibri"/>
              </a:rPr>
              <a:t>Levenslang leren</a:t>
            </a:r>
          </a:p>
          <a:p>
            <a:pPr marL="0" marR="0" lvl="0" indent="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0" marR="0" lvl="0" indent="0" algn="l" rtl="0">
              <a:lnSpc>
                <a:spcPct val="100000"/>
              </a:lnSpc>
              <a:spcBef>
                <a:spcPts val="480"/>
              </a:spcBef>
              <a:spcAft>
                <a:spcPts val="0"/>
              </a:spcAft>
              <a:buClr>
                <a:srgbClr val="3E89CA"/>
              </a:buClr>
              <a:buSzPct val="25000"/>
              <a:buFont typeface="Arial"/>
              <a:buNone/>
            </a:pPr>
            <a:r>
              <a:rPr lang="en-US" sz="2400" b="0" i="0" u="none" strike="noStrike" cap="none">
                <a:solidFill>
                  <a:srgbClr val="3E89CA"/>
                </a:solidFill>
                <a:latin typeface="Calibri"/>
                <a:ea typeface="Calibri"/>
                <a:cs typeface="Calibri"/>
                <a:sym typeface="Calibri"/>
              </a:rPr>
              <a:t>Werkzoekenden die geen startkwalificatie behaalden in het SO, kunnen instappen in een </a:t>
            </a:r>
            <a:r>
              <a:rPr lang="en-US" sz="2400" b="0" i="0" u="sng" strike="noStrike" cap="none">
                <a:solidFill>
                  <a:schemeClr val="hlink"/>
                </a:solidFill>
                <a:latin typeface="Calibri"/>
                <a:ea typeface="Calibri"/>
                <a:cs typeface="Calibri"/>
                <a:sym typeface="Calibri"/>
                <a:hlinkClick r:id="rId3"/>
              </a:rPr>
              <a:t>Onderwijs Kwalificerend OpleidingsTraject (OKOT) bij VDAB </a:t>
            </a:r>
            <a:r>
              <a:rPr lang="en-US" sz="2400" b="0" i="0" u="none" strike="noStrike" cap="none">
                <a:solidFill>
                  <a:srgbClr val="3E89CA"/>
                </a:solidFill>
                <a:latin typeface="Calibri"/>
                <a:ea typeface="Calibri"/>
                <a:cs typeface="Calibri"/>
                <a:sym typeface="Calibri"/>
              </a:rPr>
              <a:t>– ook voor een diploma secundair onderwijs.</a:t>
            </a:r>
          </a:p>
          <a:p>
            <a:pPr marL="0" marR="0" lvl="0" indent="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0" marR="0" lvl="0" indent="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0" marR="0" lvl="0" indent="0" algn="l" rtl="0">
              <a:lnSpc>
                <a:spcPct val="100000"/>
              </a:lnSpc>
              <a:spcBef>
                <a:spcPts val="480"/>
              </a:spcBef>
              <a:spcAft>
                <a:spcPts val="0"/>
              </a:spcAft>
              <a:buClr>
                <a:srgbClr val="3E89CA"/>
              </a:buClr>
              <a:buSzPct val="25000"/>
              <a:buFont typeface="Arial"/>
              <a:buNone/>
            </a:pPr>
            <a:r>
              <a:rPr lang="en-US" sz="2400" b="0" i="0" u="sng" strike="noStrike" cap="none">
                <a:solidFill>
                  <a:schemeClr val="hlink"/>
                </a:solidFill>
                <a:latin typeface="Calibri"/>
                <a:ea typeface="Calibri"/>
                <a:cs typeface="Calibri"/>
                <a:sym typeface="Calibri"/>
                <a:hlinkClick r:id="rId4"/>
              </a:rPr>
              <a:t>www.vdab.be/onderwijs</a:t>
            </a:r>
          </a:p>
          <a:p>
            <a:pPr marL="0" marR="0" lvl="0" indent="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p:txBody>
      </p:sp>
      <p:sp>
        <p:nvSpPr>
          <p:cNvPr id="264" name="Shape 264"/>
          <p:cNvSpPr txBox="1">
            <a:spLocks noGrp="1"/>
          </p:cNvSpPr>
          <p:nvPr>
            <p:ph type="body" idx="2"/>
          </p:nvPr>
        </p:nvSpPr>
        <p:spPr>
          <a:xfrm>
            <a:off x="457200" y="844550"/>
            <a:ext cx="8229600" cy="6413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E89CA"/>
              </a:buClr>
              <a:buSzPct val="25000"/>
              <a:buFont typeface="Arial"/>
              <a:buNone/>
            </a:pPr>
            <a:r>
              <a:rPr lang="en-US" sz="1600" b="0" i="0" u="none" strike="noStrike" cap="none">
                <a:solidFill>
                  <a:srgbClr val="3E89CA"/>
                </a:solidFill>
                <a:latin typeface="Calibri"/>
                <a:ea typeface="Calibri"/>
                <a:cs typeface="Calibri"/>
                <a:sym typeface="Calibri"/>
              </a:rPr>
              <a:t>EEN GREEP UIT HET AANBOD</a:t>
            </a:r>
          </a:p>
        </p:txBody>
      </p:sp>
      <p:sp>
        <p:nvSpPr>
          <p:cNvPr id="265" name="Shape 265"/>
          <p:cNvSpPr txBox="1">
            <a:spLocks noGrp="1"/>
          </p:cNvSpPr>
          <p:nvPr>
            <p:ph type="sldNum" idx="12"/>
          </p:nvPr>
        </p:nvSpPr>
        <p:spPr>
          <a:xfrm>
            <a:off x="6559550" y="185738"/>
            <a:ext cx="2093473" cy="653398"/>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3E89CA"/>
              </a:buClr>
              <a:buSzPct val="25000"/>
              <a:buFont typeface="Calibri"/>
              <a:buNone/>
            </a:pPr>
            <a:fld id="{00000000-1234-1234-1234-123412341234}" type="slidenum">
              <a:rPr lang="en-US" sz="1200" b="0" i="0" u="none" strike="noStrike" cap="none">
                <a:solidFill>
                  <a:srgbClr val="3E89CA"/>
                </a:solidFill>
                <a:latin typeface="Calibri"/>
                <a:ea typeface="Calibri"/>
                <a:cs typeface="Calibri"/>
                <a:sym typeface="Calibri"/>
              </a:rPr>
              <a:t>20</a:t>
            </a:fld>
            <a:endParaRPr lang="en-US" sz="1200" b="0" i="0" u="none" strike="noStrike" cap="none">
              <a:solidFill>
                <a:srgbClr val="3E89CA"/>
              </a:solidFill>
              <a:latin typeface="Calibri"/>
              <a:ea typeface="Calibri"/>
              <a:cs typeface="Calibri"/>
              <a:sym typeface="Calibri"/>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191492"/>
            <a:ext cx="5843484" cy="653398"/>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294376"/>
              </a:buClr>
              <a:buSzPct val="25000"/>
              <a:buFont typeface="Calibri"/>
              <a:buNone/>
            </a:pPr>
            <a:r>
              <a:rPr lang="en-US" sz="2520" b="1" i="0" u="none" strike="noStrike" cap="none">
                <a:solidFill>
                  <a:srgbClr val="294376"/>
                </a:solidFill>
                <a:latin typeface="Calibri"/>
                <a:ea typeface="Calibri"/>
                <a:cs typeface="Calibri"/>
                <a:sym typeface="Calibri"/>
              </a:rPr>
              <a:t>Samenwerking</a:t>
            </a:r>
            <a:br>
              <a:rPr lang="en-US" sz="2520" b="1" i="0" u="none" strike="noStrike" cap="none">
                <a:solidFill>
                  <a:srgbClr val="294376"/>
                </a:solidFill>
                <a:latin typeface="Calibri"/>
                <a:ea typeface="Calibri"/>
                <a:cs typeface="Calibri"/>
                <a:sym typeface="Calibri"/>
              </a:rPr>
            </a:br>
            <a:r>
              <a:rPr lang="en-US" sz="2520" b="1" i="0" u="none" strike="noStrike" cap="none">
                <a:solidFill>
                  <a:srgbClr val="294376"/>
                </a:solidFill>
                <a:latin typeface="Calibri"/>
                <a:ea typeface="Calibri"/>
                <a:cs typeface="Calibri"/>
                <a:sym typeface="Calibri"/>
              </a:rPr>
              <a:t>Doelstelling</a:t>
            </a:r>
          </a:p>
        </p:txBody>
      </p:sp>
      <p:sp>
        <p:nvSpPr>
          <p:cNvPr id="139" name="Shape 139"/>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E89CA"/>
              </a:buClr>
              <a:buSzPct val="25000"/>
              <a:buFont typeface="Arial"/>
              <a:buNone/>
            </a:pPr>
            <a:r>
              <a:rPr lang="en-US" sz="2800" b="0" i="0" u="none" strike="noStrike" cap="none">
                <a:solidFill>
                  <a:srgbClr val="3E89CA"/>
                </a:solidFill>
                <a:latin typeface="Calibri"/>
                <a:ea typeface="Calibri"/>
                <a:cs typeface="Calibri"/>
                <a:sym typeface="Calibri"/>
              </a:rPr>
              <a:t>Bruggen bouwen tussen onderwijs en arbeidsmarkt:</a:t>
            </a:r>
          </a:p>
          <a:p>
            <a:pPr marL="0" marR="0" lvl="0" indent="0" algn="l" rtl="0">
              <a:lnSpc>
                <a:spcPct val="100000"/>
              </a:lnSpc>
              <a:spcBef>
                <a:spcPts val="560"/>
              </a:spcBef>
              <a:spcAft>
                <a:spcPts val="0"/>
              </a:spcAft>
              <a:buClr>
                <a:srgbClr val="3E89CA"/>
              </a:buClr>
              <a:buSzPct val="25000"/>
              <a:buFont typeface="Arial"/>
              <a:buNone/>
            </a:pPr>
            <a:endParaRPr sz="28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480"/>
              </a:spcBef>
              <a:spcAft>
                <a:spcPts val="0"/>
              </a:spcAft>
              <a:buClr>
                <a:srgbClr val="3E89CA"/>
              </a:buClr>
              <a:buSzPct val="100000"/>
              <a:buFont typeface="Arial"/>
              <a:buChar char="•"/>
            </a:pPr>
            <a:r>
              <a:rPr lang="en-US" sz="2400" b="0" i="0" u="none" strike="noStrike" cap="none">
                <a:solidFill>
                  <a:srgbClr val="3E89CA"/>
                </a:solidFill>
                <a:latin typeface="Calibri"/>
                <a:ea typeface="Calibri"/>
                <a:cs typeface="Calibri"/>
                <a:sym typeface="Calibri"/>
              </a:rPr>
              <a:t>Loopbaancompetenties versterken ifv loopbaanzekerheid</a:t>
            </a:r>
          </a:p>
          <a:p>
            <a:pPr marL="342900" marR="0" lvl="0" indent="-342900" algn="l" rtl="0">
              <a:lnSpc>
                <a:spcPct val="100000"/>
              </a:lnSpc>
              <a:spcBef>
                <a:spcPts val="480"/>
              </a:spcBef>
              <a:spcAft>
                <a:spcPts val="0"/>
              </a:spcAft>
              <a:buClr>
                <a:srgbClr val="3E89CA"/>
              </a:buClr>
              <a:buSzPct val="100000"/>
              <a:buFont typeface="Arial"/>
              <a:buChar char="•"/>
            </a:pPr>
            <a:r>
              <a:rPr lang="en-US" sz="2400" b="0" i="0" u="none" strike="noStrike" cap="none">
                <a:solidFill>
                  <a:srgbClr val="3E89CA"/>
                </a:solidFill>
                <a:latin typeface="Calibri"/>
                <a:ea typeface="Calibri"/>
                <a:cs typeface="Calibri"/>
                <a:sym typeface="Calibri"/>
              </a:rPr>
              <a:t>Vlotte aansluiting schoolloopbaan – leerloopbaan- werkloopbaan </a:t>
            </a:r>
          </a:p>
          <a:p>
            <a:pPr marL="342900" marR="0" lvl="0" indent="-342900" algn="l" rtl="0">
              <a:lnSpc>
                <a:spcPct val="100000"/>
              </a:lnSpc>
              <a:spcBef>
                <a:spcPts val="480"/>
              </a:spcBef>
              <a:spcAft>
                <a:spcPts val="0"/>
              </a:spcAft>
              <a:buClr>
                <a:srgbClr val="3E89CA"/>
              </a:buClr>
              <a:buSzPct val="100000"/>
              <a:buFont typeface="Arial"/>
              <a:buChar char="•"/>
            </a:pPr>
            <a:r>
              <a:rPr lang="en-US" sz="2400" b="0" i="0" u="none" strike="noStrike" cap="none">
                <a:solidFill>
                  <a:srgbClr val="3E89CA"/>
                </a:solidFill>
                <a:latin typeface="Calibri"/>
                <a:ea typeface="Calibri"/>
                <a:cs typeface="Calibri"/>
                <a:sym typeface="Calibri"/>
              </a:rPr>
              <a:t>Inclusief (leer)loopbaanbeleid met aandacht voor diversiteit</a:t>
            </a:r>
          </a:p>
          <a:p>
            <a:pPr marL="342900" marR="0" lvl="0" indent="-342900" algn="l" rtl="0">
              <a:lnSpc>
                <a:spcPct val="100000"/>
              </a:lnSpc>
              <a:spcBef>
                <a:spcPts val="480"/>
              </a:spcBef>
              <a:spcAft>
                <a:spcPts val="0"/>
              </a:spcAft>
              <a:buClr>
                <a:srgbClr val="3E89CA"/>
              </a:buClr>
              <a:buSzPct val="100000"/>
              <a:buFont typeface="Arial"/>
              <a:buChar char="•"/>
            </a:pPr>
            <a:r>
              <a:rPr lang="en-US" sz="2400" b="0" i="0" u="none" strike="noStrike" cap="none">
                <a:solidFill>
                  <a:srgbClr val="3E89CA"/>
                </a:solidFill>
                <a:latin typeface="Calibri"/>
                <a:ea typeface="Calibri"/>
                <a:cs typeface="Calibri"/>
                <a:sym typeface="Calibri"/>
              </a:rPr>
              <a:t>Behalen van een startkwalificatie en preventie van schooluitval, met specifieke aandacht voor de vroegtijdige schoolverlaters</a:t>
            </a:r>
          </a:p>
          <a:p>
            <a:pPr marL="342900" marR="0" lvl="0" indent="-34290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640"/>
              </a:spcBef>
              <a:spcAft>
                <a:spcPts val="0"/>
              </a:spcAft>
              <a:buClr>
                <a:srgbClr val="3E89CA"/>
              </a:buClr>
              <a:buSzPct val="25000"/>
              <a:buFont typeface="Arial"/>
              <a:buNone/>
            </a:pPr>
            <a:endParaRPr sz="32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640"/>
              </a:spcBef>
              <a:spcAft>
                <a:spcPts val="0"/>
              </a:spcAft>
              <a:buClr>
                <a:srgbClr val="3E89CA"/>
              </a:buClr>
              <a:buSzPct val="25000"/>
              <a:buFont typeface="Arial"/>
              <a:buNone/>
            </a:pPr>
            <a:endParaRPr sz="32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640"/>
              </a:spcBef>
              <a:spcAft>
                <a:spcPts val="0"/>
              </a:spcAft>
              <a:buClr>
                <a:srgbClr val="3E89CA"/>
              </a:buClr>
              <a:buSzPct val="25000"/>
              <a:buFont typeface="Arial"/>
              <a:buNone/>
            </a:pPr>
            <a:endParaRPr sz="3200" b="0" i="0" u="none" strike="noStrike" cap="none">
              <a:solidFill>
                <a:srgbClr val="3E89CA"/>
              </a:solidFill>
              <a:latin typeface="Calibri"/>
              <a:ea typeface="Calibri"/>
              <a:cs typeface="Calibri"/>
              <a:sym typeface="Calibri"/>
            </a:endParaRPr>
          </a:p>
        </p:txBody>
      </p:sp>
      <p:sp>
        <p:nvSpPr>
          <p:cNvPr id="140" name="Shape 140"/>
          <p:cNvSpPr txBox="1">
            <a:spLocks noGrp="1"/>
          </p:cNvSpPr>
          <p:nvPr>
            <p:ph type="sldNum" idx="12"/>
          </p:nvPr>
        </p:nvSpPr>
        <p:spPr>
          <a:xfrm>
            <a:off x="6559550" y="185738"/>
            <a:ext cx="2093473" cy="653398"/>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3E89CA"/>
              </a:buClr>
              <a:buSzPct val="25000"/>
              <a:buFont typeface="Calibri"/>
              <a:buNone/>
            </a:pPr>
            <a:fld id="{00000000-1234-1234-1234-123412341234}" type="slidenum">
              <a:rPr lang="en-US" sz="1200" b="0" i="0" u="none" strike="noStrike" cap="none">
                <a:solidFill>
                  <a:srgbClr val="3E89CA"/>
                </a:solidFill>
                <a:latin typeface="Calibri"/>
                <a:ea typeface="Calibri"/>
                <a:cs typeface="Calibri"/>
                <a:sym typeface="Calibri"/>
              </a:rPr>
              <a:t>3</a:t>
            </a:fld>
            <a:endParaRPr lang="en-US" sz="1200" b="0" i="0" u="none" strike="noStrike" cap="none">
              <a:solidFill>
                <a:srgbClr val="3E89CA"/>
              </a:solidFill>
              <a:latin typeface="Calibri"/>
              <a:ea typeface="Calibri"/>
              <a:cs typeface="Calibri"/>
              <a:sym typeface="Calibri"/>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191492"/>
            <a:ext cx="5843484" cy="653398"/>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294376"/>
              </a:buClr>
              <a:buSzPct val="25000"/>
              <a:buFont typeface="Calibri"/>
              <a:buNone/>
            </a:pPr>
            <a:r>
              <a:rPr lang="en-US" sz="2520" b="1" i="0" u="none" strike="noStrike" cap="none">
                <a:solidFill>
                  <a:srgbClr val="294376"/>
                </a:solidFill>
                <a:latin typeface="Calibri"/>
                <a:ea typeface="Calibri"/>
                <a:cs typeface="Calibri"/>
                <a:sym typeface="Calibri"/>
              </a:rPr>
              <a:t>Samenwerking</a:t>
            </a:r>
            <a:br>
              <a:rPr lang="en-US" sz="2520" b="1" i="0" u="none" strike="noStrike" cap="none">
                <a:solidFill>
                  <a:srgbClr val="294376"/>
                </a:solidFill>
                <a:latin typeface="Calibri"/>
                <a:ea typeface="Calibri"/>
                <a:cs typeface="Calibri"/>
                <a:sym typeface="Calibri"/>
              </a:rPr>
            </a:br>
            <a:r>
              <a:rPr lang="en-US" sz="2520" b="1" i="0" u="none" strike="noStrike" cap="none">
                <a:solidFill>
                  <a:srgbClr val="294376"/>
                </a:solidFill>
                <a:latin typeface="Calibri"/>
                <a:ea typeface="Calibri"/>
                <a:cs typeface="Calibri"/>
                <a:sym typeface="Calibri"/>
              </a:rPr>
              <a:t>Welke leerlingen?</a:t>
            </a:r>
          </a:p>
        </p:txBody>
      </p:sp>
      <p:sp>
        <p:nvSpPr>
          <p:cNvPr id="146" name="Shape 146"/>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3E89CA"/>
              </a:buClr>
              <a:buSzPct val="25000"/>
              <a:buFont typeface="Arial"/>
              <a:buNone/>
            </a:pPr>
            <a:endParaRPr sz="32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560"/>
              </a:spcBef>
              <a:spcAft>
                <a:spcPts val="0"/>
              </a:spcAft>
              <a:buClr>
                <a:srgbClr val="3E89CA"/>
              </a:buClr>
              <a:buSzPct val="100000"/>
              <a:buFont typeface="Arial"/>
              <a:buChar char="•"/>
            </a:pPr>
            <a:r>
              <a:rPr lang="en-US" sz="2800" b="0" i="0" u="none" strike="noStrike" cap="none">
                <a:solidFill>
                  <a:srgbClr val="3E89CA"/>
                </a:solidFill>
                <a:latin typeface="Calibri"/>
                <a:ea typeface="Calibri"/>
                <a:cs typeface="Calibri"/>
                <a:sym typeface="Calibri"/>
              </a:rPr>
              <a:t>Gewoon en buitengewoon secundair onderwijs</a:t>
            </a:r>
          </a:p>
          <a:p>
            <a:pPr marL="342900" marR="0" lvl="0" indent="-342900" algn="l" rtl="0">
              <a:lnSpc>
                <a:spcPct val="100000"/>
              </a:lnSpc>
              <a:spcBef>
                <a:spcPts val="560"/>
              </a:spcBef>
              <a:spcAft>
                <a:spcPts val="0"/>
              </a:spcAft>
              <a:buClr>
                <a:srgbClr val="3E89CA"/>
              </a:buClr>
              <a:buSzPct val="100000"/>
              <a:buFont typeface="Arial"/>
              <a:buChar char="•"/>
            </a:pPr>
            <a:r>
              <a:rPr lang="en-US" sz="2800" b="0" i="0" u="none" strike="noStrike" cap="none">
                <a:solidFill>
                  <a:srgbClr val="3E89CA"/>
                </a:solidFill>
                <a:latin typeface="Calibri"/>
                <a:ea typeface="Calibri"/>
                <a:cs typeface="Calibri"/>
                <a:sym typeface="Calibri"/>
              </a:rPr>
              <a:t>Stelsel leren en werken/duaal leren</a:t>
            </a:r>
          </a:p>
          <a:p>
            <a:pPr marL="342900" marR="0" lvl="0" indent="-342900" algn="l" rtl="0">
              <a:lnSpc>
                <a:spcPct val="100000"/>
              </a:lnSpc>
              <a:spcBef>
                <a:spcPts val="560"/>
              </a:spcBef>
              <a:spcAft>
                <a:spcPts val="0"/>
              </a:spcAft>
              <a:buClr>
                <a:srgbClr val="3E89CA"/>
              </a:buClr>
              <a:buSzPct val="100000"/>
              <a:buFont typeface="Arial"/>
              <a:buChar char="•"/>
            </a:pPr>
            <a:r>
              <a:rPr lang="en-US" sz="2800" b="0" i="0" u="none" strike="noStrike" cap="none">
                <a:solidFill>
                  <a:srgbClr val="3E89CA"/>
                </a:solidFill>
                <a:latin typeface="Calibri"/>
                <a:ea typeface="Calibri"/>
                <a:cs typeface="Calibri"/>
                <a:sym typeface="Calibri"/>
              </a:rPr>
              <a:t>Volwassenenonderwijs</a:t>
            </a:r>
          </a:p>
        </p:txBody>
      </p:sp>
      <p:sp>
        <p:nvSpPr>
          <p:cNvPr id="147" name="Shape 147"/>
          <p:cNvSpPr txBox="1">
            <a:spLocks noGrp="1"/>
          </p:cNvSpPr>
          <p:nvPr>
            <p:ph type="sldNum" idx="12"/>
          </p:nvPr>
        </p:nvSpPr>
        <p:spPr>
          <a:xfrm>
            <a:off x="6559550" y="185738"/>
            <a:ext cx="2093473" cy="653398"/>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3E89CA"/>
              </a:buClr>
              <a:buSzPct val="25000"/>
              <a:buFont typeface="Calibri"/>
              <a:buNone/>
            </a:pPr>
            <a:fld id="{00000000-1234-1234-1234-123412341234}" type="slidenum">
              <a:rPr lang="en-US" sz="1200" b="0" i="0" u="none" strike="noStrike" cap="none">
                <a:solidFill>
                  <a:srgbClr val="3E89CA"/>
                </a:solidFill>
                <a:latin typeface="Calibri"/>
                <a:ea typeface="Calibri"/>
                <a:cs typeface="Calibri"/>
                <a:sym typeface="Calibri"/>
              </a:rPr>
              <a:t>4</a:t>
            </a:fld>
            <a:endParaRPr lang="en-US" sz="1200" b="0" i="0" u="none" strike="noStrike" cap="none">
              <a:solidFill>
                <a:srgbClr val="3E89CA"/>
              </a:solidFill>
              <a:latin typeface="Calibri"/>
              <a:ea typeface="Calibri"/>
              <a:cs typeface="Calibri"/>
              <a:sym typeface="Calibri"/>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191492"/>
            <a:ext cx="5843484" cy="653398"/>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294376"/>
              </a:buClr>
              <a:buSzPct val="25000"/>
              <a:buFont typeface="Calibri"/>
              <a:buNone/>
            </a:pPr>
            <a:r>
              <a:rPr lang="en-US" sz="2800" b="1" i="0" u="none" strike="noStrike" cap="none">
                <a:solidFill>
                  <a:srgbClr val="294376"/>
                </a:solidFill>
                <a:latin typeface="Calibri"/>
                <a:ea typeface="Calibri"/>
                <a:cs typeface="Calibri"/>
                <a:sym typeface="Calibri"/>
              </a:rPr>
              <a:t>Ondersteuning door VDAB</a:t>
            </a:r>
          </a:p>
        </p:txBody>
      </p:sp>
      <p:sp>
        <p:nvSpPr>
          <p:cNvPr id="154" name="Shape 154"/>
          <p:cNvSpPr txBox="1">
            <a:spLocks noGrp="1"/>
          </p:cNvSpPr>
          <p:nvPr>
            <p:ph type="body" idx="1"/>
          </p:nvPr>
        </p:nvSpPr>
        <p:spPr>
          <a:xfrm>
            <a:off x="511850" y="1600200"/>
            <a:ext cx="8229600" cy="4526100"/>
          </a:xfrm>
          <a:prstGeom prst="rect">
            <a:avLst/>
          </a:prstGeom>
          <a:noFill/>
          <a:ln>
            <a:noFill/>
          </a:ln>
        </p:spPr>
        <p:txBody>
          <a:bodyPr wrap="square" lIns="91425" tIns="45700" rIns="91425" bIns="45700" anchor="t" anchorCtr="0">
            <a:noAutofit/>
          </a:bodyPr>
          <a:lstStyle/>
          <a:p>
            <a:pPr marL="514350" marR="0" lvl="0" indent="-514350" algn="l" rtl="0">
              <a:lnSpc>
                <a:spcPct val="90000"/>
              </a:lnSpc>
              <a:spcBef>
                <a:spcPts val="0"/>
              </a:spcBef>
              <a:spcAft>
                <a:spcPts val="0"/>
              </a:spcAft>
              <a:buClr>
                <a:srgbClr val="3E89CA"/>
              </a:buClr>
              <a:buSzPct val="99231"/>
              <a:buFont typeface="Arial"/>
              <a:buAutoNum type="arabicPeriod"/>
            </a:pPr>
            <a:r>
              <a:rPr lang="en-US" sz="2590" b="0" i="0" u="sng" strike="noStrike" cap="none">
                <a:solidFill>
                  <a:schemeClr val="hlink"/>
                </a:solidFill>
                <a:latin typeface="Calibri"/>
                <a:ea typeface="Calibri"/>
                <a:cs typeface="Calibri"/>
                <a:sym typeface="Calibri"/>
                <a:hlinkClick r:id="rId3"/>
              </a:rPr>
              <a:t>Trainingssessies voor onderwijsprofessionals</a:t>
            </a:r>
            <a:r>
              <a:rPr lang="en-US" sz="2590" b="0" i="0" u="none" strike="noStrike" cap="none">
                <a:solidFill>
                  <a:srgbClr val="3E89CA"/>
                </a:solidFill>
                <a:latin typeface="Calibri"/>
                <a:ea typeface="Calibri"/>
                <a:cs typeface="Calibri"/>
                <a:sym typeface="Calibri"/>
              </a:rPr>
              <a:t> </a:t>
            </a:r>
          </a:p>
          <a:p>
            <a:pPr marL="514350" marR="0" lvl="0" indent="-514350" algn="l" rtl="0">
              <a:lnSpc>
                <a:spcPct val="90000"/>
              </a:lnSpc>
              <a:spcBef>
                <a:spcPts val="0"/>
              </a:spcBef>
              <a:spcAft>
                <a:spcPts val="0"/>
              </a:spcAft>
              <a:buClr>
                <a:srgbClr val="3E89CA"/>
              </a:buClr>
              <a:buSzPct val="99231"/>
              <a:buFont typeface="Arial"/>
              <a:buAutoNum type="arabicPeriod"/>
            </a:pPr>
            <a:r>
              <a:rPr lang="en-US" sz="2590" b="0" i="0" u="none" strike="noStrike" cap="none">
                <a:solidFill>
                  <a:srgbClr val="3E89CA"/>
                </a:solidFill>
                <a:latin typeface="Calibri"/>
                <a:ea typeface="Calibri"/>
                <a:cs typeface="Calibri"/>
                <a:sym typeface="Calibri"/>
              </a:rPr>
              <a:t>Lessenpakket “Start van een loopbaan” voor leerlingen in finaliteitsjaar</a:t>
            </a:r>
          </a:p>
          <a:p>
            <a:pPr marL="514350" marR="0" lvl="0" indent="-514350" algn="l" rtl="0">
              <a:lnSpc>
                <a:spcPct val="90000"/>
              </a:lnSpc>
              <a:spcBef>
                <a:spcPts val="518"/>
              </a:spcBef>
              <a:spcAft>
                <a:spcPts val="0"/>
              </a:spcAft>
              <a:buClr>
                <a:srgbClr val="3E89CA"/>
              </a:buClr>
              <a:buSzPct val="99231"/>
              <a:buFont typeface="Arial"/>
              <a:buAutoNum type="arabicPeriod"/>
            </a:pPr>
            <a:r>
              <a:rPr lang="en-US" sz="2590" b="0" i="0" u="none" strike="noStrike" cap="none">
                <a:solidFill>
                  <a:srgbClr val="3E89CA"/>
                </a:solidFill>
                <a:latin typeface="Calibri"/>
                <a:ea typeface="Calibri"/>
                <a:cs typeface="Calibri"/>
                <a:sym typeface="Calibri"/>
              </a:rPr>
              <a:t>Beroepeninfo: beroepenfilms, getuigenissen (het beroep van…),beroepenfiches, knelpuntberoepenlijst</a:t>
            </a:r>
          </a:p>
          <a:p>
            <a:pPr marL="514350" marR="0" lvl="0" indent="-514350" algn="l" rtl="0">
              <a:lnSpc>
                <a:spcPct val="90000"/>
              </a:lnSpc>
              <a:spcBef>
                <a:spcPts val="518"/>
              </a:spcBef>
              <a:spcAft>
                <a:spcPts val="0"/>
              </a:spcAft>
              <a:buClr>
                <a:srgbClr val="3E89CA"/>
              </a:buClr>
              <a:buSzPct val="99231"/>
              <a:buFont typeface="Arial"/>
              <a:buAutoNum type="arabicPeriod"/>
            </a:pPr>
            <a:r>
              <a:rPr lang="en-US" sz="2590" b="0" i="0" u="none" strike="noStrike" cap="none">
                <a:solidFill>
                  <a:srgbClr val="3E89CA"/>
                </a:solidFill>
                <a:latin typeface="Calibri"/>
                <a:ea typeface="Calibri"/>
                <a:cs typeface="Calibri"/>
                <a:sym typeface="Calibri"/>
              </a:rPr>
              <a:t>Beroepen en studierichtingen in cijfers: schoolverlatersrapport (welke richtingen doen het goed op de arbeidsmarkt?), het beroep in cijfers</a:t>
            </a:r>
          </a:p>
          <a:p>
            <a:pPr marL="342900" marR="0" lvl="0" indent="-342900" algn="l" rtl="0">
              <a:lnSpc>
                <a:spcPct val="90000"/>
              </a:lnSpc>
              <a:spcBef>
                <a:spcPts val="518"/>
              </a:spcBef>
              <a:spcAft>
                <a:spcPts val="0"/>
              </a:spcAft>
              <a:buClr>
                <a:srgbClr val="3E89CA"/>
              </a:buClr>
              <a:buSzPct val="99231"/>
              <a:buFont typeface="Noto Sans Symbols"/>
              <a:buChar char="⇒"/>
            </a:pPr>
            <a:r>
              <a:rPr lang="en-US" sz="2590" b="0" i="0" u="none" strike="noStrike" cap="none">
                <a:solidFill>
                  <a:srgbClr val="3E89CA"/>
                </a:solidFill>
                <a:latin typeface="Calibri"/>
                <a:ea typeface="Calibri"/>
                <a:cs typeface="Calibri"/>
                <a:sym typeface="Calibri"/>
              </a:rPr>
              <a:t>Interactieve visualisatie tot op regio-niveau</a:t>
            </a:r>
          </a:p>
          <a:p>
            <a:pPr marL="342900" marR="0" lvl="0" indent="-342900" algn="l" rtl="0">
              <a:lnSpc>
                <a:spcPct val="90000"/>
              </a:lnSpc>
              <a:spcBef>
                <a:spcPts val="518"/>
              </a:spcBef>
              <a:spcAft>
                <a:spcPts val="0"/>
              </a:spcAft>
              <a:buClr>
                <a:srgbClr val="3E89CA"/>
              </a:buClr>
              <a:buSzPct val="99231"/>
              <a:buFont typeface="Noto Sans Symbols"/>
              <a:buChar char="⇒"/>
            </a:pPr>
            <a:r>
              <a:rPr lang="en-US" sz="2590" b="0" i="0" u="none" strike="noStrike" cap="none">
                <a:solidFill>
                  <a:srgbClr val="3E89CA"/>
                </a:solidFill>
                <a:latin typeface="Calibri"/>
                <a:ea typeface="Calibri"/>
                <a:cs typeface="Calibri"/>
                <a:sym typeface="Calibri"/>
              </a:rPr>
              <a:t>Zie ook </a:t>
            </a:r>
            <a:r>
              <a:rPr lang="en-US" sz="2590" b="0" i="0" u="sng" strike="noStrike" cap="none">
                <a:solidFill>
                  <a:schemeClr val="hlink"/>
                </a:solidFill>
                <a:latin typeface="Calibri"/>
                <a:ea typeface="Calibri"/>
                <a:cs typeface="Calibri"/>
                <a:sym typeface="Calibri"/>
                <a:hlinkClick r:id="rId4"/>
              </a:rPr>
              <a:t>www.onderwijskiezer.be</a:t>
            </a:r>
            <a:r>
              <a:rPr lang="en-US" sz="2590" b="0" i="0" u="none" strike="noStrike" cap="none">
                <a:solidFill>
                  <a:srgbClr val="3E89CA"/>
                </a:solidFill>
                <a:latin typeface="Calibri"/>
                <a:ea typeface="Calibri"/>
                <a:cs typeface="Calibri"/>
                <a:sym typeface="Calibri"/>
              </a:rPr>
              <a:t> </a:t>
            </a:r>
          </a:p>
          <a:p>
            <a:pPr marL="0" marR="0" lvl="0" indent="0" algn="l" rtl="0">
              <a:lnSpc>
                <a:spcPct val="90000"/>
              </a:lnSpc>
              <a:spcBef>
                <a:spcPts val="592"/>
              </a:spcBef>
              <a:spcAft>
                <a:spcPts val="0"/>
              </a:spcAft>
              <a:buClr>
                <a:srgbClr val="3E89CA"/>
              </a:buClr>
              <a:buSzPct val="25000"/>
              <a:buFont typeface="Arial"/>
              <a:buNone/>
            </a:pPr>
            <a:endParaRPr sz="2960" b="0" i="0" u="none" strike="noStrike" cap="none">
              <a:solidFill>
                <a:srgbClr val="3E89CA"/>
              </a:solidFill>
              <a:latin typeface="Calibri"/>
              <a:ea typeface="Calibri"/>
              <a:cs typeface="Calibri"/>
              <a:sym typeface="Calibri"/>
            </a:endParaRPr>
          </a:p>
          <a:p>
            <a:pPr marL="514350" marR="0" lvl="0" indent="-514350" algn="l" rtl="0">
              <a:lnSpc>
                <a:spcPct val="90000"/>
              </a:lnSpc>
              <a:spcBef>
                <a:spcPts val="592"/>
              </a:spcBef>
              <a:spcAft>
                <a:spcPts val="0"/>
              </a:spcAft>
              <a:buClr>
                <a:srgbClr val="3E89CA"/>
              </a:buClr>
              <a:buSzPct val="25000"/>
              <a:buFont typeface="Arial"/>
              <a:buNone/>
            </a:pPr>
            <a:endParaRPr sz="2960" b="0" i="0" u="none" strike="noStrike" cap="none">
              <a:solidFill>
                <a:srgbClr val="3E89CA"/>
              </a:solidFill>
              <a:latin typeface="Calibri"/>
              <a:ea typeface="Calibri"/>
              <a:cs typeface="Calibri"/>
              <a:sym typeface="Calibri"/>
            </a:endParaRPr>
          </a:p>
        </p:txBody>
      </p:sp>
      <p:sp>
        <p:nvSpPr>
          <p:cNvPr id="155" name="Shape 155"/>
          <p:cNvSpPr txBox="1">
            <a:spLocks noGrp="1"/>
          </p:cNvSpPr>
          <p:nvPr>
            <p:ph type="body" idx="2"/>
          </p:nvPr>
        </p:nvSpPr>
        <p:spPr>
          <a:xfrm>
            <a:off x="457200" y="844550"/>
            <a:ext cx="8229600" cy="6413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E89CA"/>
              </a:buClr>
              <a:buSzPct val="25000"/>
              <a:buFont typeface="Arial"/>
              <a:buNone/>
            </a:pPr>
            <a:r>
              <a:rPr lang="en-US" sz="1600" b="0" i="0" u="none" strike="noStrike" cap="none">
                <a:solidFill>
                  <a:srgbClr val="3E89CA"/>
                </a:solidFill>
                <a:latin typeface="Calibri"/>
                <a:ea typeface="Calibri"/>
                <a:cs typeface="Calibri"/>
                <a:sym typeface="Calibri"/>
              </a:rPr>
              <a:t>EEN GREEP UIT HET AANBOD…</a:t>
            </a:r>
          </a:p>
        </p:txBody>
      </p:sp>
      <p:sp>
        <p:nvSpPr>
          <p:cNvPr id="156" name="Shape 156"/>
          <p:cNvSpPr txBox="1">
            <a:spLocks noGrp="1"/>
          </p:cNvSpPr>
          <p:nvPr>
            <p:ph type="sldNum" idx="12"/>
          </p:nvPr>
        </p:nvSpPr>
        <p:spPr>
          <a:xfrm>
            <a:off x="6559550" y="185738"/>
            <a:ext cx="2093473" cy="653398"/>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3E89CA"/>
              </a:buClr>
              <a:buSzPct val="25000"/>
              <a:buFont typeface="Calibri"/>
              <a:buNone/>
            </a:pPr>
            <a:fld id="{00000000-1234-1234-1234-123412341234}" type="slidenum">
              <a:rPr lang="en-US" sz="1200" b="0" i="0" u="none" strike="noStrike" cap="none">
                <a:solidFill>
                  <a:srgbClr val="3E89CA"/>
                </a:solidFill>
                <a:latin typeface="Calibri"/>
                <a:ea typeface="Calibri"/>
                <a:cs typeface="Calibri"/>
                <a:sym typeface="Calibri"/>
              </a:rPr>
              <a:t>5</a:t>
            </a:fld>
            <a:endParaRPr lang="en-US" sz="1200" b="0" i="0" u="none" strike="noStrike" cap="none">
              <a:solidFill>
                <a:srgbClr val="3E89CA"/>
              </a:solidFill>
              <a:latin typeface="Calibri"/>
              <a:ea typeface="Calibri"/>
              <a:cs typeface="Calibri"/>
              <a:sym typeface="Calibri"/>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191492"/>
            <a:ext cx="5843484" cy="653398"/>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294376"/>
              </a:buClr>
              <a:buSzPct val="25000"/>
              <a:buFont typeface="Calibri"/>
              <a:buNone/>
            </a:pPr>
            <a:r>
              <a:rPr lang="en-US" sz="2800" b="1" i="0" u="none" strike="noStrike" cap="none">
                <a:solidFill>
                  <a:srgbClr val="294376"/>
                </a:solidFill>
                <a:latin typeface="Calibri"/>
                <a:ea typeface="Calibri"/>
                <a:cs typeface="Calibri"/>
                <a:sym typeface="Calibri"/>
              </a:rPr>
              <a:t>Ondersteuning door VDAB</a:t>
            </a:r>
          </a:p>
        </p:txBody>
      </p:sp>
      <p:sp>
        <p:nvSpPr>
          <p:cNvPr id="163" name="Shape 163"/>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E89CA"/>
              </a:buClr>
              <a:buSzPct val="25000"/>
              <a:buFont typeface="Arial"/>
              <a:buNone/>
            </a:pPr>
            <a:r>
              <a:rPr lang="en-US" sz="2800" b="0" i="0" u="sng" strike="noStrike" cap="none">
                <a:solidFill>
                  <a:schemeClr val="hlink"/>
                </a:solidFill>
                <a:latin typeface="Calibri"/>
                <a:ea typeface="Calibri"/>
                <a:cs typeface="Calibri"/>
                <a:sym typeface="Calibri"/>
                <a:hlinkClick r:id="rId3"/>
              </a:rPr>
              <a:t>5. </a:t>
            </a:r>
            <a:r>
              <a:rPr lang="en-US" sz="2400" b="0" i="0" u="sng" strike="noStrike" cap="none">
                <a:solidFill>
                  <a:schemeClr val="hlink"/>
                </a:solidFill>
                <a:latin typeface="Calibri"/>
                <a:ea typeface="Calibri"/>
                <a:cs typeface="Calibri"/>
                <a:sym typeface="Calibri"/>
                <a:hlinkClick r:id="rId3"/>
              </a:rPr>
              <a:t>www.vdab.be/jongeren</a:t>
            </a:r>
            <a:r>
              <a:rPr lang="en-US" sz="2400" b="0" i="0" u="none" strike="noStrike" cap="none">
                <a:solidFill>
                  <a:srgbClr val="3E89CA"/>
                </a:solidFill>
                <a:latin typeface="Calibri"/>
                <a:ea typeface="Calibri"/>
                <a:cs typeface="Calibri"/>
                <a:sym typeface="Calibri"/>
              </a:rPr>
              <a:t>: op het online platform Vick kunnen de leerlingen </a:t>
            </a:r>
            <a:r>
              <a:rPr lang="en-US" sz="2400" b="0" i="0" u="sng" strike="noStrike" cap="none">
                <a:solidFill>
                  <a:schemeClr val="hlink"/>
                </a:solidFill>
                <a:latin typeface="Calibri"/>
                <a:ea typeface="Calibri"/>
                <a:cs typeface="Calibri"/>
                <a:sym typeface="Calibri"/>
                <a:hlinkClick r:id="rId4"/>
              </a:rPr>
              <a:t>interessante apps downloaden</a:t>
            </a:r>
            <a:r>
              <a:rPr lang="en-US" sz="2400" b="0" i="0" u="none" strike="noStrike" cap="none">
                <a:solidFill>
                  <a:srgbClr val="3E89CA"/>
                </a:solidFill>
                <a:latin typeface="Calibri"/>
                <a:ea typeface="Calibri"/>
                <a:cs typeface="Calibri"/>
                <a:sym typeface="Calibri"/>
              </a:rPr>
              <a:t> (Inspiratie, Job mapping, Concurrentie, Mentor, My coach,..)</a:t>
            </a:r>
          </a:p>
          <a:p>
            <a:pPr marL="0" marR="0" lvl="0" indent="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0" marR="0" lvl="0" indent="0" algn="l" rtl="0">
              <a:lnSpc>
                <a:spcPct val="100000"/>
              </a:lnSpc>
              <a:spcBef>
                <a:spcPts val="480"/>
              </a:spcBef>
              <a:spcAft>
                <a:spcPts val="0"/>
              </a:spcAft>
              <a:buClr>
                <a:srgbClr val="3E89CA"/>
              </a:buClr>
              <a:buSzPct val="25000"/>
              <a:buFont typeface="Arial"/>
              <a:buNone/>
            </a:pPr>
            <a:r>
              <a:rPr lang="en-US" sz="2400" b="0" i="0" u="none" strike="noStrike" cap="none">
                <a:solidFill>
                  <a:srgbClr val="3E89CA"/>
                </a:solidFill>
                <a:latin typeface="Calibri"/>
                <a:ea typeface="Calibri"/>
                <a:cs typeface="Calibri"/>
                <a:sym typeface="Calibri"/>
              </a:rPr>
              <a:t>6. </a:t>
            </a:r>
            <a:r>
              <a:rPr lang="en-US" sz="2400" b="0" i="0" u="sng" strike="noStrike" cap="none">
                <a:solidFill>
                  <a:schemeClr val="hlink"/>
                </a:solidFill>
                <a:latin typeface="Calibri"/>
                <a:ea typeface="Calibri"/>
                <a:cs typeface="Calibri"/>
                <a:sym typeface="Calibri"/>
                <a:hlinkClick r:id="rId5"/>
              </a:rPr>
              <a:t>Webcursussen</a:t>
            </a:r>
            <a:r>
              <a:rPr lang="en-US" sz="2400" b="0" i="0" u="none" strike="noStrike" cap="none">
                <a:solidFill>
                  <a:srgbClr val="3E89CA"/>
                </a:solidFill>
                <a:latin typeface="Calibri"/>
                <a:ea typeface="Calibri"/>
                <a:cs typeface="Calibri"/>
                <a:sym typeface="Calibri"/>
              </a:rPr>
              <a:t>: online cursussen van VDAB</a:t>
            </a:r>
          </a:p>
          <a:p>
            <a:pPr marL="0" marR="0" lvl="0" indent="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0" marR="0" lvl="0" indent="0" algn="l" rtl="0">
              <a:lnSpc>
                <a:spcPct val="100000"/>
              </a:lnSpc>
              <a:spcBef>
                <a:spcPts val="480"/>
              </a:spcBef>
              <a:spcAft>
                <a:spcPts val="0"/>
              </a:spcAft>
              <a:buClr>
                <a:srgbClr val="3E89CA"/>
              </a:buClr>
              <a:buSzPct val="25000"/>
              <a:buFont typeface="Arial"/>
              <a:buNone/>
            </a:pPr>
            <a:r>
              <a:rPr lang="en-US" sz="2400" b="0" i="0" u="none" strike="noStrike" cap="none">
                <a:solidFill>
                  <a:srgbClr val="3E89CA"/>
                </a:solidFill>
                <a:latin typeface="Calibri"/>
                <a:ea typeface="Calibri"/>
                <a:cs typeface="Calibri"/>
                <a:sym typeface="Calibri"/>
              </a:rPr>
              <a:t>7. Gebruik infrastructuur VDAB: praktijklessen voor laatstejaars  finaliteitsopleidingen</a:t>
            </a:r>
          </a:p>
          <a:p>
            <a:pPr marL="0" marR="0" lvl="0" indent="0" algn="l" rtl="0">
              <a:lnSpc>
                <a:spcPct val="100000"/>
              </a:lnSpc>
              <a:spcBef>
                <a:spcPts val="560"/>
              </a:spcBef>
              <a:spcAft>
                <a:spcPts val="0"/>
              </a:spcAft>
              <a:buClr>
                <a:srgbClr val="3E89CA"/>
              </a:buClr>
              <a:buSzPct val="25000"/>
              <a:buFont typeface="Arial"/>
              <a:buNone/>
            </a:pPr>
            <a:endParaRPr sz="2800" b="0" i="0" u="none" strike="noStrike" cap="none">
              <a:solidFill>
                <a:srgbClr val="3E89CA"/>
              </a:solidFill>
              <a:latin typeface="Calibri"/>
              <a:ea typeface="Calibri"/>
              <a:cs typeface="Calibri"/>
              <a:sym typeface="Calibri"/>
            </a:endParaRPr>
          </a:p>
          <a:p>
            <a:pPr marL="0" marR="0" lvl="0" indent="0" algn="l" rtl="0">
              <a:lnSpc>
                <a:spcPct val="100000"/>
              </a:lnSpc>
              <a:spcBef>
                <a:spcPts val="640"/>
              </a:spcBef>
              <a:spcAft>
                <a:spcPts val="0"/>
              </a:spcAft>
              <a:buClr>
                <a:srgbClr val="3E89CA"/>
              </a:buClr>
              <a:buSzPct val="25000"/>
              <a:buFont typeface="Arial"/>
              <a:buNone/>
            </a:pPr>
            <a:endParaRPr sz="3200" b="0" i="0" u="none" strike="noStrike" cap="none">
              <a:solidFill>
                <a:srgbClr val="3E89CA"/>
              </a:solidFill>
              <a:latin typeface="Calibri"/>
              <a:ea typeface="Calibri"/>
              <a:cs typeface="Calibri"/>
              <a:sym typeface="Calibri"/>
            </a:endParaRPr>
          </a:p>
        </p:txBody>
      </p:sp>
      <p:sp>
        <p:nvSpPr>
          <p:cNvPr id="164" name="Shape 164"/>
          <p:cNvSpPr txBox="1">
            <a:spLocks noGrp="1"/>
          </p:cNvSpPr>
          <p:nvPr>
            <p:ph type="body" idx="2"/>
          </p:nvPr>
        </p:nvSpPr>
        <p:spPr>
          <a:xfrm>
            <a:off x="457200" y="844550"/>
            <a:ext cx="8229600" cy="6413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E89CA"/>
              </a:buClr>
              <a:buSzPct val="25000"/>
              <a:buFont typeface="Arial"/>
              <a:buNone/>
            </a:pPr>
            <a:endParaRPr sz="1600" b="0" i="0" u="none" strike="noStrike" cap="none">
              <a:solidFill>
                <a:srgbClr val="3E89CA"/>
              </a:solidFill>
              <a:latin typeface="Calibri"/>
              <a:ea typeface="Calibri"/>
              <a:cs typeface="Calibri"/>
              <a:sym typeface="Calibri"/>
            </a:endParaRPr>
          </a:p>
        </p:txBody>
      </p:sp>
      <p:sp>
        <p:nvSpPr>
          <p:cNvPr id="165" name="Shape 165"/>
          <p:cNvSpPr txBox="1">
            <a:spLocks noGrp="1"/>
          </p:cNvSpPr>
          <p:nvPr>
            <p:ph type="sldNum" idx="12"/>
          </p:nvPr>
        </p:nvSpPr>
        <p:spPr>
          <a:xfrm>
            <a:off x="6559550" y="185738"/>
            <a:ext cx="2093473" cy="653398"/>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3E89CA"/>
              </a:buClr>
              <a:buSzPct val="25000"/>
              <a:buFont typeface="Calibri"/>
              <a:buNone/>
            </a:pPr>
            <a:fld id="{00000000-1234-1234-1234-123412341234}" type="slidenum">
              <a:rPr lang="en-US" sz="1200" b="0" i="0" u="none" strike="noStrike" cap="none">
                <a:solidFill>
                  <a:srgbClr val="3E89CA"/>
                </a:solidFill>
                <a:latin typeface="Calibri"/>
                <a:ea typeface="Calibri"/>
                <a:cs typeface="Calibri"/>
                <a:sym typeface="Calibri"/>
              </a:rPr>
              <a:t>6</a:t>
            </a:fld>
            <a:endParaRPr lang="en-US" sz="1200" b="0" i="0" u="none" strike="noStrike" cap="none">
              <a:solidFill>
                <a:srgbClr val="3E89CA"/>
              </a:solidFill>
              <a:latin typeface="Calibri"/>
              <a:ea typeface="Calibri"/>
              <a:cs typeface="Calibri"/>
              <a:sym typeface="Calibri"/>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191492"/>
            <a:ext cx="5843484" cy="653398"/>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294376"/>
              </a:buClr>
              <a:buSzPct val="25000"/>
              <a:buFont typeface="Calibri"/>
              <a:buNone/>
            </a:pPr>
            <a:r>
              <a:rPr lang="en-US" sz="2800" b="1" i="0" u="none" strike="noStrike" cap="none">
                <a:solidFill>
                  <a:srgbClr val="294376"/>
                </a:solidFill>
                <a:latin typeface="Calibri"/>
                <a:ea typeface="Calibri"/>
                <a:cs typeface="Calibri"/>
                <a:sym typeface="Calibri"/>
              </a:rPr>
              <a:t>Ondersteuning door VDAB</a:t>
            </a:r>
          </a:p>
        </p:txBody>
      </p:sp>
      <p:sp>
        <p:nvSpPr>
          <p:cNvPr id="171" name="Shape 171"/>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E89CA"/>
              </a:buClr>
              <a:buSzPct val="25000"/>
              <a:buFont typeface="Arial"/>
              <a:buNone/>
            </a:pPr>
            <a:r>
              <a:rPr lang="en-US" sz="2800" b="0" i="0" u="none" strike="noStrike" cap="none">
                <a:solidFill>
                  <a:srgbClr val="3E89CA"/>
                </a:solidFill>
                <a:latin typeface="Calibri"/>
                <a:ea typeface="Calibri"/>
                <a:cs typeface="Calibri"/>
                <a:sym typeface="Calibri"/>
              </a:rPr>
              <a:t>8. </a:t>
            </a:r>
            <a:r>
              <a:rPr lang="en-US" sz="2400" b="0" i="0" u="none" strike="noStrike" cap="none">
                <a:solidFill>
                  <a:srgbClr val="3E89CA"/>
                </a:solidFill>
                <a:latin typeface="Calibri"/>
                <a:ea typeface="Calibri"/>
                <a:cs typeface="Calibri"/>
                <a:sym typeface="Calibri"/>
              </a:rPr>
              <a:t>Inschrijving van laatstejaars leerlingen in Mijn Loopbaan: </a:t>
            </a:r>
          </a:p>
          <a:p>
            <a:pPr marL="0" marR="0" lvl="0" indent="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480"/>
              </a:spcBef>
              <a:spcAft>
                <a:spcPts val="0"/>
              </a:spcAft>
              <a:buClr>
                <a:srgbClr val="3E89CA"/>
              </a:buClr>
              <a:buSzPct val="100000"/>
              <a:buFont typeface="Noto Sans Symbols"/>
              <a:buChar char="⇒"/>
            </a:pPr>
            <a:r>
              <a:rPr lang="en-US" sz="2400" b="0" i="0" u="none" strike="noStrike" cap="none">
                <a:solidFill>
                  <a:srgbClr val="3E89CA"/>
                </a:solidFill>
                <a:latin typeface="Calibri"/>
                <a:ea typeface="Calibri"/>
                <a:cs typeface="Calibri"/>
                <a:sym typeface="Calibri"/>
              </a:rPr>
              <a:t>Kan vanaf januari! Automatische overzetting naar dienstverlening VDAB indien na 1 augustus geen werk</a:t>
            </a:r>
          </a:p>
          <a:p>
            <a:pPr marL="342900" marR="0" lvl="0" indent="-342900" algn="l" rtl="0">
              <a:lnSpc>
                <a:spcPct val="100000"/>
              </a:lnSpc>
              <a:spcBef>
                <a:spcPts val="480"/>
              </a:spcBef>
              <a:spcAft>
                <a:spcPts val="0"/>
              </a:spcAft>
              <a:buClr>
                <a:srgbClr val="3E89CA"/>
              </a:buClr>
              <a:buSzPct val="25000"/>
              <a:buFont typeface="Noto Sans Symbols"/>
              <a:buNone/>
            </a:pPr>
            <a:endParaRPr sz="24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480"/>
              </a:spcBef>
              <a:spcAft>
                <a:spcPts val="0"/>
              </a:spcAft>
              <a:buClr>
                <a:srgbClr val="3E89CA"/>
              </a:buClr>
              <a:buSzPct val="100000"/>
              <a:buFont typeface="Noto Sans Symbols"/>
              <a:buChar char="⇒"/>
            </a:pPr>
            <a:r>
              <a:rPr lang="en-US" sz="2400" b="0" i="0" u="none" strike="noStrike" cap="none">
                <a:solidFill>
                  <a:srgbClr val="3E89CA"/>
                </a:solidFill>
                <a:latin typeface="Calibri"/>
                <a:ea typeface="Calibri"/>
                <a:cs typeface="Calibri"/>
                <a:sym typeface="Calibri"/>
              </a:rPr>
              <a:t>Filmpjes '</a:t>
            </a:r>
            <a:r>
              <a:rPr lang="en-US" sz="2400" b="0" i="0" u="sng" strike="noStrike" cap="none">
                <a:solidFill>
                  <a:schemeClr val="hlink"/>
                </a:solidFill>
                <a:latin typeface="Calibri"/>
                <a:ea typeface="Calibri"/>
                <a:cs typeface="Calibri"/>
                <a:sym typeface="Calibri"/>
                <a:hlinkClick r:id="rId3"/>
              </a:rPr>
              <a:t>Pas afgestudeerd? Schrijf je snel in bij VDAB</a:t>
            </a:r>
            <a:r>
              <a:rPr lang="en-US" sz="2400" b="0" i="0" u="none" strike="noStrike" cap="none">
                <a:solidFill>
                  <a:srgbClr val="3E89CA"/>
                </a:solidFill>
                <a:latin typeface="Calibri"/>
                <a:ea typeface="Calibri"/>
                <a:cs typeface="Calibri"/>
                <a:sym typeface="Calibri"/>
              </a:rPr>
              <a:t>' en '</a:t>
            </a:r>
            <a:r>
              <a:rPr lang="en-US" sz="2400" b="0" i="0" u="sng" strike="noStrike" cap="none">
                <a:solidFill>
                  <a:schemeClr val="hlink"/>
                </a:solidFill>
                <a:latin typeface="Calibri"/>
                <a:ea typeface="Calibri"/>
                <a:cs typeface="Calibri"/>
                <a:sym typeface="Calibri"/>
                <a:hlinkClick r:id="rId4"/>
              </a:rPr>
              <a:t>Wat kan VDAB voor mij doen?</a:t>
            </a:r>
            <a:r>
              <a:rPr lang="en-US" sz="2400" b="0" i="0" u="none" strike="noStrike" cap="none">
                <a:solidFill>
                  <a:srgbClr val="3E89CA"/>
                </a:solidFill>
                <a:latin typeface="Calibri"/>
                <a:ea typeface="Calibri"/>
                <a:cs typeface="Calibri"/>
                <a:sym typeface="Calibri"/>
              </a:rPr>
              <a:t>‘</a:t>
            </a:r>
          </a:p>
          <a:p>
            <a:pPr marL="0" marR="0" lvl="0" indent="0" algn="l" rtl="0">
              <a:lnSpc>
                <a:spcPct val="100000"/>
              </a:lnSpc>
              <a:spcBef>
                <a:spcPts val="480"/>
              </a:spcBef>
              <a:spcAft>
                <a:spcPts val="0"/>
              </a:spcAft>
              <a:buClr>
                <a:srgbClr val="3E89CA"/>
              </a:buClr>
              <a:buSzPct val="25000"/>
              <a:buFont typeface="Arial"/>
              <a:buNone/>
            </a:pPr>
            <a:endParaRPr sz="24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480"/>
              </a:spcBef>
              <a:spcAft>
                <a:spcPts val="0"/>
              </a:spcAft>
              <a:buClr>
                <a:srgbClr val="3E89CA"/>
              </a:buClr>
              <a:buSzPct val="100000"/>
              <a:buFont typeface="Noto Sans Symbols"/>
              <a:buChar char="⇒"/>
            </a:pPr>
            <a:r>
              <a:rPr lang="en-US" sz="2400" b="0" i="0" u="sng" strike="noStrike" cap="none">
                <a:solidFill>
                  <a:schemeClr val="hlink"/>
                </a:solidFill>
                <a:latin typeface="Calibri"/>
                <a:ea typeface="Calibri"/>
                <a:cs typeface="Calibri"/>
                <a:sym typeface="Calibri"/>
                <a:hlinkClick r:id="rId5"/>
              </a:rPr>
              <a:t>Digitaal startpakket </a:t>
            </a:r>
          </a:p>
          <a:p>
            <a:pPr marL="342900" marR="0" lvl="0" indent="-342900" algn="l" rtl="0">
              <a:lnSpc>
                <a:spcPct val="100000"/>
              </a:lnSpc>
              <a:spcBef>
                <a:spcPts val="480"/>
              </a:spcBef>
              <a:spcAft>
                <a:spcPts val="0"/>
              </a:spcAft>
              <a:buClr>
                <a:srgbClr val="3E89CA"/>
              </a:buClr>
              <a:buSzPct val="100000"/>
              <a:buFont typeface="Noto Sans Symbols"/>
              <a:buNone/>
            </a:pPr>
            <a:endParaRPr sz="2400" b="0" i="0" u="none" strike="noStrike" cap="none">
              <a:solidFill>
                <a:srgbClr val="3E89CA"/>
              </a:solidFill>
              <a:latin typeface="Calibri"/>
              <a:ea typeface="Calibri"/>
              <a:cs typeface="Calibri"/>
              <a:sym typeface="Calibri"/>
            </a:endParaRPr>
          </a:p>
          <a:p>
            <a:pPr marL="342900" marR="0" lvl="0" indent="-342900" algn="l" rtl="0">
              <a:lnSpc>
                <a:spcPct val="100000"/>
              </a:lnSpc>
              <a:spcBef>
                <a:spcPts val="480"/>
              </a:spcBef>
              <a:spcAft>
                <a:spcPts val="0"/>
              </a:spcAft>
              <a:buClr>
                <a:srgbClr val="3E89CA"/>
              </a:buClr>
              <a:buSzPct val="100000"/>
              <a:buFont typeface="Noto Sans Symbols"/>
              <a:buChar char="⇒"/>
            </a:pPr>
            <a:r>
              <a:rPr lang="en-US" sz="2400" b="0" i="0" u="none" strike="noStrike" cap="none">
                <a:solidFill>
                  <a:srgbClr val="3E89CA"/>
                </a:solidFill>
                <a:latin typeface="Calibri"/>
                <a:ea typeface="Calibri"/>
                <a:cs typeface="Calibri"/>
                <a:sym typeface="Calibri"/>
              </a:rPr>
              <a:t>Ook voor (vroegtijdige) schoolverlaters!</a:t>
            </a:r>
          </a:p>
          <a:p>
            <a:pPr marL="0" marR="0" lvl="0" indent="0" algn="l" rtl="0">
              <a:lnSpc>
                <a:spcPct val="100000"/>
              </a:lnSpc>
              <a:spcBef>
                <a:spcPts val="560"/>
              </a:spcBef>
              <a:spcAft>
                <a:spcPts val="0"/>
              </a:spcAft>
              <a:buClr>
                <a:srgbClr val="3E89CA"/>
              </a:buClr>
              <a:buSzPct val="25000"/>
              <a:buFont typeface="Arial"/>
              <a:buNone/>
            </a:pPr>
            <a:endParaRPr sz="2800" b="0" i="0" u="none" strike="noStrike" cap="none">
              <a:solidFill>
                <a:srgbClr val="3E89CA"/>
              </a:solidFill>
              <a:latin typeface="Calibri"/>
              <a:ea typeface="Calibri"/>
              <a:cs typeface="Calibri"/>
              <a:sym typeface="Calibri"/>
            </a:endParaRPr>
          </a:p>
          <a:p>
            <a:pPr marL="0" marR="0" lvl="0" indent="0" algn="l" rtl="0">
              <a:lnSpc>
                <a:spcPct val="100000"/>
              </a:lnSpc>
              <a:spcBef>
                <a:spcPts val="640"/>
              </a:spcBef>
              <a:spcAft>
                <a:spcPts val="0"/>
              </a:spcAft>
              <a:buClr>
                <a:srgbClr val="3E89CA"/>
              </a:buClr>
              <a:buSzPct val="25000"/>
              <a:buFont typeface="Arial"/>
              <a:buNone/>
            </a:pPr>
            <a:endParaRPr sz="3200" b="0" i="0" u="none" strike="noStrike" cap="none">
              <a:solidFill>
                <a:srgbClr val="3E89CA"/>
              </a:solidFill>
              <a:latin typeface="Calibri"/>
              <a:ea typeface="Calibri"/>
              <a:cs typeface="Calibri"/>
              <a:sym typeface="Calibri"/>
            </a:endParaRPr>
          </a:p>
        </p:txBody>
      </p:sp>
      <p:sp>
        <p:nvSpPr>
          <p:cNvPr id="172" name="Shape 172"/>
          <p:cNvSpPr txBox="1">
            <a:spLocks noGrp="1"/>
          </p:cNvSpPr>
          <p:nvPr>
            <p:ph type="body" idx="2"/>
          </p:nvPr>
        </p:nvSpPr>
        <p:spPr>
          <a:xfrm>
            <a:off x="457200" y="844550"/>
            <a:ext cx="8229600" cy="6413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E89CA"/>
              </a:buClr>
              <a:buSzPct val="25000"/>
              <a:buFont typeface="Arial"/>
              <a:buNone/>
            </a:pPr>
            <a:r>
              <a:rPr lang="en-US" sz="1600" b="0" i="0" u="none" strike="noStrike" cap="none">
                <a:solidFill>
                  <a:srgbClr val="3E89CA"/>
                </a:solidFill>
                <a:latin typeface="Calibri"/>
                <a:ea typeface="Calibri"/>
                <a:cs typeface="Calibri"/>
                <a:sym typeface="Calibri"/>
              </a:rPr>
              <a:t>EEN GREEP UIT HET AANBOD…</a:t>
            </a:r>
          </a:p>
        </p:txBody>
      </p:sp>
      <p:sp>
        <p:nvSpPr>
          <p:cNvPr id="173" name="Shape 173"/>
          <p:cNvSpPr txBox="1">
            <a:spLocks noGrp="1"/>
          </p:cNvSpPr>
          <p:nvPr>
            <p:ph type="sldNum" idx="12"/>
          </p:nvPr>
        </p:nvSpPr>
        <p:spPr>
          <a:xfrm>
            <a:off x="6559550" y="185738"/>
            <a:ext cx="2093473" cy="653398"/>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3E89CA"/>
              </a:buClr>
              <a:buSzPct val="25000"/>
              <a:buFont typeface="Calibri"/>
              <a:buNone/>
            </a:pPr>
            <a:fld id="{00000000-1234-1234-1234-123412341234}" type="slidenum">
              <a:rPr lang="en-US" sz="1200" b="0" i="0" u="none" strike="noStrike" cap="none">
                <a:solidFill>
                  <a:srgbClr val="3E89CA"/>
                </a:solidFill>
                <a:latin typeface="Calibri"/>
                <a:ea typeface="Calibri"/>
                <a:cs typeface="Calibri"/>
                <a:sym typeface="Calibri"/>
              </a:rPr>
              <a:t>7</a:t>
            </a:fld>
            <a:endParaRPr lang="en-US" sz="1200" b="0" i="0" u="none" strike="noStrike" cap="none">
              <a:solidFill>
                <a:srgbClr val="3E89CA"/>
              </a:solidFill>
              <a:latin typeface="Calibri"/>
              <a:ea typeface="Calibri"/>
              <a:cs typeface="Calibri"/>
              <a:sym typeface="Calibri"/>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593367"/>
            <a:ext cx="8520600" cy="7635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79" name="Shape 179"/>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pic>
        <p:nvPicPr>
          <p:cNvPr id="180" name="Shape 180"/>
          <p:cNvPicPr preferRelativeResize="0"/>
          <p:nvPr/>
        </p:nvPicPr>
        <p:blipFill>
          <a:blip r:embed="rId3">
            <a:alphaModFix/>
          </a:blip>
          <a:stretch>
            <a:fillRect/>
          </a:stretch>
        </p:blipFill>
        <p:spPr>
          <a:xfrm>
            <a:off x="888445" y="0"/>
            <a:ext cx="736711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593367"/>
            <a:ext cx="8520600" cy="7635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86" name="Shape 186"/>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pic>
        <p:nvPicPr>
          <p:cNvPr id="187" name="Shape 187">
            <a:hlinkClick r:id="rId3"/>
          </p:cNvPr>
          <p:cNvPicPr preferRelativeResize="0"/>
          <p:nvPr/>
        </p:nvPicPr>
        <p:blipFill>
          <a:blip r:embed="rId4">
            <a:alphaModFix/>
          </a:blip>
          <a:stretch>
            <a:fillRect/>
          </a:stretch>
        </p:blipFill>
        <p:spPr>
          <a:xfrm>
            <a:off x="305045" y="0"/>
            <a:ext cx="8533910" cy="5143500"/>
          </a:xfrm>
          <a:prstGeom prst="rect">
            <a:avLst/>
          </a:prstGeom>
          <a:noFill/>
          <a:ln>
            <a:noFill/>
          </a:ln>
        </p:spPr>
      </p:pic>
    </p:spTree>
  </p:cSld>
  <p:clrMapOvr>
    <a:masterClrMapping/>
  </p:clrMapOvr>
</p:sld>
</file>

<file path=ppt/theme/theme1.xml><?xml version="1.0" encoding="utf-8"?>
<a:theme xmlns:a="http://schemas.openxmlformats.org/drawingml/2006/main" name="VDAB huisstijl 2014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586</Words>
  <Application>Microsoft Office PowerPoint</Application>
  <PresentationFormat>Diavoorstelling (4:3)</PresentationFormat>
  <Paragraphs>109</Paragraphs>
  <Slides>20</Slides>
  <Notes>20</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20</vt:i4>
      </vt:variant>
    </vt:vector>
  </HeadingPairs>
  <TitlesOfParts>
    <vt:vector size="26" baseType="lpstr">
      <vt:lpstr>Arial</vt:lpstr>
      <vt:lpstr>Calibri</vt:lpstr>
      <vt:lpstr>Noto Sans Symbols</vt:lpstr>
      <vt:lpstr>VDAB huisstijl 2014 template</vt:lpstr>
      <vt:lpstr>Simple Light</vt:lpstr>
      <vt:lpstr>Custom</vt:lpstr>
      <vt:lpstr>Samenwerking Waarom?</vt:lpstr>
      <vt:lpstr>Samenwerking Doelstelling</vt:lpstr>
      <vt:lpstr>Samenwerking Doelstelling</vt:lpstr>
      <vt:lpstr>Samenwerking Welke leerlingen?</vt:lpstr>
      <vt:lpstr>Ondersteuning door VDAB</vt:lpstr>
      <vt:lpstr>Ondersteuning door VDAB</vt:lpstr>
      <vt:lpstr>Ondersteuning door VDAB</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Volwassenonderwijs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Samenwerking Waarom?</dc:title>
  <dc:creator>Annick Perneel</dc:creator>
  <cp:lastModifiedBy>Top, Luc</cp:lastModifiedBy>
  <cp:revision>1</cp:revision>
  <dcterms:modified xsi:type="dcterms:W3CDTF">2017-10-13T06:24:26Z</dcterms:modified>
</cp:coreProperties>
</file>